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slide" Target="slides/slide84.xml"/>
  <Relationship Id="rId87" Type="http://schemas.openxmlformats.org/officeDocument/2006/relationships/slide" Target="slides/slide85.xml"/>
  <Relationship Id="rId88" Type="http://schemas.openxmlformats.org/officeDocument/2006/relationships/slide" Target="slides/slide86.xml"/>
  <Relationship Id="rId89" Type="http://schemas.openxmlformats.org/officeDocument/2006/relationships/slide" Target="slides/slide87.xml"/>
  <Relationship Id="rId90" Type="http://schemas.openxmlformats.org/officeDocument/2006/relationships/slide" Target="slides/slide88.xml"/>
  <Relationship Id="rId91" Type="http://schemas.openxmlformats.org/officeDocument/2006/relationships/slide" Target="slides/slide89.xml"/>
  <Relationship Id="rId92" Type="http://schemas.openxmlformats.org/officeDocument/2006/relationships/slide" Target="slides/slide90.xml"/>
  <Relationship Id="rId93" Type="http://schemas.openxmlformats.org/officeDocument/2006/relationships/slide" Target="slides/slide91.xml"/>
  <Relationship Id="rId94" Type="http://schemas.openxmlformats.org/officeDocument/2006/relationships/slide" Target="slides/slide92.xml"/>
  <Relationship Id="rId95" Type="http://schemas.openxmlformats.org/officeDocument/2006/relationships/slide" Target="slides/slide93.xml"/>
  <Relationship Id="rId96" Type="http://schemas.openxmlformats.org/officeDocument/2006/relationships/slide" Target="slides/slide94.xml"/>
  <Relationship Id="rId97" Type="http://schemas.openxmlformats.org/officeDocument/2006/relationships/slide" Target="slides/slide95.xml"/>
  <Relationship Id="rId98" Type="http://schemas.openxmlformats.org/officeDocument/2006/relationships/slide" Target="slides/slide96.xml"/>
  <Relationship Id="rId99" Type="http://schemas.openxmlformats.org/officeDocument/2006/relationships/slide" Target="slides/slide97.xml"/>
  <Relationship Id="rId100" Type="http://schemas.openxmlformats.org/officeDocument/2006/relationships/slide" Target="slides/slide98.xml"/>
  <Relationship Id="rId101" Type="http://schemas.openxmlformats.org/officeDocument/2006/relationships/slide" Target="slides/slide99.xml"/>
  <Relationship Id="rId102" Type="http://schemas.openxmlformats.org/officeDocument/2006/relationships/slide" Target="slides/slide100.xml"/>
  <Relationship Id="rId103" Type="http://schemas.openxmlformats.org/officeDocument/2006/relationships/slide" Target="slides/slide101.xml"/>
  <Relationship Id="rId104" Type="http://schemas.openxmlformats.org/officeDocument/2006/relationships/slide" Target="slides/slide102.xml"/>
  <Relationship Id="rId105" Type="http://schemas.openxmlformats.org/officeDocument/2006/relationships/slide" Target="slides/slide103.xml"/>
  <Relationship Id="rId106" Type="http://schemas.openxmlformats.org/officeDocument/2006/relationships/slide" Target="slides/slide104.xml"/>
  <Relationship Id="rId107" Type="http://schemas.openxmlformats.org/officeDocument/2006/relationships/slide" Target="slides/slide105.xml"/>
  <Relationship Id="rId108" Type="http://schemas.openxmlformats.org/officeDocument/2006/relationships/slide" Target="slides/slide106.xml"/>
  <Relationship Id="rId109" Type="http://schemas.openxmlformats.org/officeDocument/2006/relationships/slide" Target="slides/slide107.xml"/>
  <Relationship Id="rId110" Type="http://schemas.openxmlformats.org/officeDocument/2006/relationships/slide" Target="slides/slide108.xml"/>
  <Relationship Id="rId111" Type="http://schemas.openxmlformats.org/officeDocument/2006/relationships/slide" Target="slides/slide109.xml"/>
  <Relationship Id="rId112" Type="http://schemas.openxmlformats.org/officeDocument/2006/relationships/slide" Target="slides/slide110.xml"/>
  <Relationship Id="rId113" Type="http://schemas.openxmlformats.org/officeDocument/2006/relationships/slide" Target="slides/slide111.xml"/>
  <Relationship Id="rId114" Type="http://schemas.openxmlformats.org/officeDocument/2006/relationships/slide" Target="slides/slide112.xml"/>
  <Relationship Id="rId115" Type="http://schemas.openxmlformats.org/officeDocument/2006/relationships/slide" Target="slides/slide113.xml"/>
  <Relationship Id="rId116" Type="http://schemas.openxmlformats.org/officeDocument/2006/relationships/slide" Target="slides/slide114.xml"/>
  <Relationship Id="rId117" Type="http://schemas.openxmlformats.org/officeDocument/2006/relationships/slide" Target="slides/slide115.xml"/>
  <Relationship Id="rId118" Type="http://schemas.openxmlformats.org/officeDocument/2006/relationships/slide" Target="slides/slide116.xml"/>
  <Relationship Id="rId119" Type="http://schemas.openxmlformats.org/officeDocument/2006/relationships/slide" Target="slides/slide117.xml"/>
  <Relationship Id="rId120" Type="http://schemas.openxmlformats.org/officeDocument/2006/relationships/slide" Target="slides/slide118.xml"/>
  <Relationship Id="rId121" Type="http://schemas.openxmlformats.org/officeDocument/2006/relationships/slide" Target="slides/slide119.xml"/>
  <Relationship Id="rId122" Type="http://schemas.openxmlformats.org/officeDocument/2006/relationships/slide" Target="slides/slide120.xml"/>
  <Relationship Id="rId123" Type="http://schemas.openxmlformats.org/officeDocument/2006/relationships/presProps" Target="presProps.xml"/>
  <Relationship Id="rId124" Type="http://schemas.openxmlformats.org/officeDocument/2006/relationships/viewProps" Target="viewProps.xml"/>
  <Relationship Id="rId125"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4526237"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5409_ca_object_representations_media_26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105_ca_object_representations_media_2235_large10.jpg"/>
</Relationships>

</file>

<file path=ppt/slides/_rels/slide10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6965_ca_object_representations_media_1652_large100.jpg"/>
</Relationships>

</file>

<file path=ppt/slides/_rels/slide10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5675_ca_object_representations_media_1840_large101.jpg"/>
</Relationships>

</file>

<file path=ppt/slides/_rels/slide10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9016_ca_object_representations_media_1841_large102.jpg"/>
</Relationships>

</file>

<file path=ppt/slides/_rels/slide10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9927_ca_object_representations_media_1842_large103.jpg"/>
</Relationships>

</file>

<file path=ppt/slides/_rels/slide10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006_ca_object_representations_media_1862_large104.jpg"/>
</Relationships>

</file>

<file path=ppt/slides/_rels/slide10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9630_ca_object_representations_media_1843_large105.jpg"/>
</Relationships>

</file>

<file path=ppt/slides/_rels/slide10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9956_ca_object_representations_media_1844_large106.jpg"/>
</Relationships>

</file>

<file path=ppt/slides/_rels/slide10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4098_ca_object_representations_media_1845_large107.jpg"/>
</Relationships>

</file>

<file path=ppt/slides/_rels/slide10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858_ca_object_representations_media_1846_large108.jpg"/>
</Relationships>

</file>

<file path=ppt/slides/_rels/slide10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795_ca_object_representations_media_1847_large109.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569_ca_object_representations_media_2236_large11.jpg"/>
</Relationships>

</file>

<file path=ppt/slides/_rels/slide1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811_ca_object_representations_media_1848_large110.jpg"/>
</Relationships>

</file>

<file path=ppt/slides/_rels/slide1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1323_ca_object_representations_media_1849_large111.jpg"/>
</Relationships>

</file>

<file path=ppt/slides/_rels/slide1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5226_ca_object_representations_media_1850_large112.jpg"/>
</Relationships>

</file>

<file path=ppt/slides/_rels/slide1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5805_ca_object_representations_media_1851_large113.jpg"/>
</Relationships>

</file>

<file path=ppt/slides/_rels/slide1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2411_ca_object_representations_media_1853_large114.jpg"/>
</Relationships>

</file>

<file path=ppt/slides/_rels/slide1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7531_ca_object_representations_media_1854_large115.jpg"/>
</Relationships>

</file>

<file path=ppt/slides/_rels/slide1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494_ca_object_representations_media_1856_large116.jpg"/>
</Relationships>

</file>

<file path=ppt/slides/_rels/slide1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5235_ca_object_representations_media_1857_large117.jpg"/>
</Relationships>

</file>

<file path=ppt/slides/_rels/slide1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7546_ca_object_representations_media_1860_large118.jpg"/>
</Relationships>

</file>

<file path=ppt/slides/_rels/slide1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564_ca_object_representations_media_2053_large119.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0337_ca_object_representations_media_2237_large12.jpg"/>
</Relationships>

</file>

<file path=ppt/slides/_rels/slide1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850_ca_object_representations_media_2054_large120.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9382_ca_object_representations_media_1556_large13.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5151_ca_object_representations_media_1557_large14.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0618_ca_object_representations_media_1558_large15.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4400_ca_object_representations_media_1559_large16.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4733_ca_object_representations_media_1560_large17.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4277_ca_object_representations_media_1561_large18.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6994_ca_object_representations_media_1562_large19.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8654_ca_object_representations_media_44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7840_ca_object_representations_media_1563_large20.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1273_ca_object_representations_media_1564_large21.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2584_ca_object_representations_media_1565_large22.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1335_ca_object_representations_media_1566_large23.jpg"/>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9870_ca_object_representations_media_1567_large24.jpg"/>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5632_ca_object_representations_media_1568_large25.jpg"/>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6326_ca_object_representations_media_1569_large26.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756_ca_object_representations_media_1575_large27.jpg"/>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8337_ca_object_representations_media_1576_large28.jpg"/>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2287_ca_object_representations_media_1577_large29.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3048_ca_object_representations_media_54_large3.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2120_ca_object_representations_media_1578_large30.jpg"/>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5657_ca_object_representations_media_1579_large31.jpg"/>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9339_ca_object_representations_media_1580_large32.jpg"/>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445_ca_object_representations_media_1581_large33.jpg"/>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6543_ca_object_representations_media_1829_large34.jpg"/>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8635_ca_object_representations_media_1583_large35.jpg"/>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760_ca_object_representations_media_1584_large36.jpg"/>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8062_ca_object_representations_media_1830_large37.jpg"/>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7833_ca_object_representations_media_1586_large38.jpg"/>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745_ca_object_representations_media_1832_large39.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documentIcon324.jpg"/>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1935_ca_object_representations_media_1588_large40.jpg"/>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759_ca_object_representations_media_1833_large41.jpg"/>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733_ca_object_representations_media_1590_large42.jpg"/>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9828_ca_object_representations_media_1591_large43.jpg"/>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089_ca_object_representations_media_1592_large44.jpg"/>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450_ca_object_representations_media_1593_large45.jpg"/>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0178_ca_object_representations_media_1594_large46.jpg"/>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6304_ca_object_representations_media_1595_large47.jpg"/>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7771_ca_object_representations_media_1596_large48.jpg"/>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8274_ca_object_representations_media_1597_large49.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documentIcon325.jpg"/>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965_ca_object_representations_media_1598_large50.jpg"/>
</Relationships>

</file>

<file path=ppt/slides/_rels/slide5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7989_ca_object_representations_media_1599_large51.jpg"/>
</Relationships>

</file>

<file path=ppt/slides/_rels/slide5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4427_ca_object_representations_media_1600_large52.jpg"/>
</Relationships>

</file>

<file path=ppt/slides/_rels/slide5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2614_ca_object_representations_media_1601_large53.jpg"/>
</Relationships>

</file>

<file path=ppt/slides/_rels/slide5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5495_ca_object_representations_media_1834_large54.jpg"/>
</Relationships>

</file>

<file path=ppt/slides/_rels/slide5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0341_ca_object_representations_media_1603_large55.jpg"/>
</Relationships>

</file>

<file path=ppt/slides/_rels/slide5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7392_ca_object_representations_media_1604_large56.jpg"/>
</Relationships>

</file>

<file path=ppt/slides/_rels/slide5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7677_ca_object_representations_media_1606_large57.jpg"/>
</Relationships>

</file>

<file path=ppt/slides/_rels/slide5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133_ca_object_representations_media_1607_large58.jpg"/>
</Relationships>

</file>

<file path=ppt/slides/_rels/slide5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5122_ca_object_representations_media_1608_large59.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documentIcon326.jpg"/>
</Relationships>

</file>

<file path=ppt/slides/_rels/slide6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1713_ca_object_representations_media_1609_large60.jpg"/>
</Relationships>

</file>

<file path=ppt/slides/_rels/slide6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244_ca_object_representations_media_1614_large61.jpg"/>
</Relationships>

</file>

<file path=ppt/slides/_rels/slide6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5758_ca_object_representations_media_1835_large62.jpg"/>
</Relationships>

</file>

<file path=ppt/slides/_rels/slide6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6219_ca_object_representations_media_1836_large63.jpg"/>
</Relationships>

</file>

<file path=ppt/slides/_rels/slide6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94_ca_object_representations_media_1612_large64.jpg"/>
</Relationships>

</file>

<file path=ppt/slides/_rels/slide6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9090_ca_object_representations_media_1613_large65.jpg"/>
</Relationships>

</file>

<file path=ppt/slides/_rels/slide6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4631_ca_object_representations_media_1615_large66.jpg"/>
</Relationships>

</file>

<file path=ppt/slides/_rels/slide6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6197_ca_object_representations_media_1616_large67.jpg"/>
</Relationships>

</file>

<file path=ppt/slides/_rels/slide6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9749_ca_object_representations_media_1617_large68.jpg"/>
</Relationships>

</file>

<file path=ppt/slides/_rels/slide6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0127_ca_object_representations_media_1618_large69.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documentIcon327.jpg"/>
</Relationships>

</file>

<file path=ppt/slides/_rels/slide7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0409_ca_object_representations_media_1619_large70.jpg"/>
</Relationships>

</file>

<file path=ppt/slides/_rels/slide7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0299_ca_object_representations_media_1620_large71.jpg"/>
</Relationships>

</file>

<file path=ppt/slides/_rels/slide7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9724_ca_object_representations_media_1621_large72.jpg"/>
</Relationships>

</file>

<file path=ppt/slides/_rels/slide7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1251_ca_object_representations_media_1622_large73.jpg"/>
</Relationships>

</file>

<file path=ppt/slides/_rels/slide7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6198_ca_object_representations_media_1623_large74.jpg"/>
</Relationships>

</file>

<file path=ppt/slides/_rels/slide7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7165_ca_object_representations_media_1624_large75.jpg"/>
</Relationships>

</file>

<file path=ppt/slides/_rels/slide7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9120_ca_object_representations_media_1625_large76.jpg"/>
</Relationships>

</file>

<file path=ppt/slides/_rels/slide7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485_ca_object_representations_media_1626_large77.jpg"/>
</Relationships>

</file>

<file path=ppt/slides/_rels/slide7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0733_ca_object_representations_media_1627_large78.jpg"/>
</Relationships>

</file>

<file path=ppt/slides/_rels/slide7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824_ca_object_representations_media_1837_large79.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7897_ca_object_representations_media_1720_large8.jpg"/>
</Relationships>

</file>

<file path=ppt/slides/_rels/slide8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5193_ca_object_representations_media_1630_large80.jpg"/>
</Relationships>

</file>

<file path=ppt/slides/_rels/slide8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0050_ca_object_representations_media_1631_large81.jpg"/>
</Relationships>

</file>

<file path=ppt/slides/_rels/slide8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8175_ca_object_representations_media_1635_large82.jpg"/>
</Relationships>

</file>

<file path=ppt/slides/_rels/slide8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728_ca_object_representations_media_1637_large83.jpg"/>
</Relationships>

</file>

<file path=ppt/slides/_rels/slide8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770_ca_object_representations_media_1638_large84.jpg"/>
</Relationships>

</file>

<file path=ppt/slides/_rels/slide8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818_ca_object_representations_media_1639_large85.jpg"/>
</Relationships>

</file>

<file path=ppt/slides/_rels/slide8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7170_ca_object_representations_media_1641_large86.jpg"/>
</Relationships>

</file>

<file path=ppt/slides/_rels/slide8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680_ca_object_representations_media_1642_large87.jpg"/>
</Relationships>

</file>

<file path=ppt/slides/_rels/slide8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388_ca_object_representations_media_1643_large88.jpg"/>
</Relationships>

</file>

<file path=ppt/slides/_rels/slide8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7933_ca_object_representations_media_1644_large89.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553_ca_object_representations_media_458_large9.jpg"/>
</Relationships>

</file>

<file path=ppt/slides/_rels/slide9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5463_ca_object_representations_media_1645_large90.jpg"/>
</Relationships>

</file>

<file path=ppt/slides/_rels/slide9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5422_ca_object_representations_media_1647_large91.jpg"/>
</Relationships>

</file>

<file path=ppt/slides/_rels/slide9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6260_ca_object_representations_media_1648_large92.jpg"/>
</Relationships>

</file>

<file path=ppt/slides/_rels/slide9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6527_ca_object_representations_media_1650_large93.jpg"/>
</Relationships>

</file>

<file path=ppt/slides/_rels/slide9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0639_ca_object_representations_media_1651_large94.jpg"/>
</Relationships>

</file>

<file path=ppt/slides/_rels/slide9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6537_ca_object_representations_media_1653_large95.jpg"/>
</Relationships>

</file>

<file path=ppt/slides/_rels/slide9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8977_ca_object_representations_media_1656_large96.jpg"/>
</Relationships>

</file>

<file path=ppt/slides/_rels/slide9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1794_ca_object_representations_media_1657_large97.jpg"/>
</Relationships>

</file>

<file path=ppt/slides/_rels/slide9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44_ca_object_representations_media_1658_large98.jpg"/>
</Relationships>

</file>

<file path=ppt/slides/_rels/slide9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7237_ca_object_representations_media_1659_large99.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933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ction of 1869 Lutesville Plat Map (BCL-TOT-B-0000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4672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utesville School (bocolib-schools-0000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5720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ercial Hotel (pdthomas08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mercial Hotel - Lutesville MO]]></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438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irst Steel Bridge - Crooked Creek (pdthomas08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avel street and first steel bridge across Crooked Creek at flood stage]]></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400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winging Foot Bridge over Crooked Creek (pdthomas09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winging foot bridge over Crooked Creek. Perhaps opening day since there are so very many people on and beneath the bridge]]></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1432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winging Foot Bridge (pdthomas09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winging foot bridge over Crooked Creek between Marble Hill and Lutesville]]></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24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winging Foot Bridge - Crooked Creek (pdthomas09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winging foot bridge over Crooked Creek between Marble Hill and Lutesville
approaching Lutesville]]></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6388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905 Laying of corner stone - Lutesville Presbyterian Church  (pdthomas09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1905 Laying of corner stone for Lutesville Presbyterian Church on Railroad Street]]></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9909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utesville Women's Club 1951 (pdthomas09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utesville Women’s Club dining at the Alvarado Restaurant in Cape Girardeau August 30, 1951 Seated left to right Mary Elfrink, Marie Van Amburg, Mary Lou Ayers, Dora Gladish, Mrs. Guy Teeters, Ruth Croft, Pauline Clubb. Standing left to right Florence Myers, Mrs. W. W. Mathews, Lill Estes, Bessie Cooper, Viva Rogers, Allene Cobble, Mae Eaker, and Maude Chandler.]]></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5720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use on Railroad Street (pdthomas09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ouse near Lutesville Presbyterian Church on Railroad Street.]]></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0387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908 Railroad Street - Lutesville MO (pdthomas09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1908 Railroad Street - Lutesville MO]]></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4862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utesville Methodist Church, Dickey’s Flour Mill, Presbyterian Church (pdthomas09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utesville Methodist Church, Dickey’s Flour Mill, bottom – Presbyterian Church]]></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15335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ester Allen (bocolib-schools-0000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eacher: Chester Allen, English 1 & 2 and Speech
Lutesville School]]></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5340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aylor Mercantile Store (pdthomas09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r. Taylor in front of Taylor Mercantile Store on Railroad Street]]></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2292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lark's Store (pdthomas09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eorge A. Clark, Jr. Clark’s Store, Linus Hartle and Charles Lutes in front of their hardware store on First Street]]></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933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utesville Residents (pdthomas10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very Day, driving, Charley Day, George Clark (boy), C. P. Ricketts house on right, Railroad Street]]></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P. Rickett's House (pdthomas10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 P. Rickett’s House, ca. 1868, Railroad Street. Oldest residence in Lutesville]]></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386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utesville Northern Methodist Church (pdthomas10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utesville Northern Methodist Church on Main Street near Crooked Creek at the intersection with Railroad Street]]></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60198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arly 1900s Twin City Annual Picnic Parade (pdthomas10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1902/1903 Lutesville girls riding side saddle in Twin City annual picnic parade. Left to Right Grand Marshal, Sheriff Dolph King, Gertrude Biggs, Mayme Revelle, Maude Dale, Hattie Dale, Della Warren, Pearl Lutes, Jessie Phelps, Alpha Myrick, Alma (Burke) Hobbs, and Roy Drum]]></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124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irst Street in Lutesville (pdthomas10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irst Street in Lutesville]]></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562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C. "Tobe" Cole & wife  (pdthomas10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 C. “Tobe” Cole & wife in front of their residence (at far right) on Railroad Street]]></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6767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le’s “White Way” store  (pdthomas10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 C. “Tobe” Cole and daughter, Flossie Cole Hartle, in Cole’s “White Way” store at the corner of First and Union Streets in former Farmers and Merchants Bank building. Store beginning was 1932]]></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053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ll Tax (pdthomas18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en working out their Poll Tax (required before they could vote) at the 1908 swinging foot bridge over Crooked creek between Marble Hill and Lutesville. About 1920. Sometimes young boys were hired to do the work by some of the men. Included in this group are: Plutarc/jConrad, Leon Sander, Benton Conrad, Emest Richards, Otto Sander, Joe Ledbetter, W. A. Davault, W. M. Welker, A. P. Crader, J. A. Richards, Otis Hahn, Bob Hatcher, W. A. Kinder, C. C. Conrad and other not identifie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5815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utesville School Basketball Team 1940-1941 (bocolib-schools-0000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asketball Team 1940-41
Left to Right  First Row:  Ray Dees, Bill Alexander, Tony Greer, Nippie Stone;  Second Row:  Dutchie Hilderbrand, Jack Choate, Jim Bill Higgins, Tuffy Fowler, Frankie Proffer; Third Row:  _ Winifred - ?, Beryl Swan (coach), Robert Harlan, Lowell Stroup and Loyd (Red) Batan.]]></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6577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ll Tax (pdthomas18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ll Tax" workers below the 1908 swinging foot bridge, circa 1920. Bridge crossed Crooked creek between Marble Hill & Lutesvill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18954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i Lutes and dog (pdthomas00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li Lutes and dog
Mr. Lutes gave the land where Lutesville was located in about 1867. This completed the transaction with the Iron Mountain Railroad to come through the area and locate a depot in Lutesville, Missouri.]]></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053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4-Way Café (pdthomas00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4-Way Café 
Pearl and pit cook, Wilma Scott, Lucy Francis and Mrs. Kinde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6577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ephyr Gasoline & Oil (pdthomas00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Zephyr Gasoline & Oil
Lindel James, Frank Ward, Harry Shetley, Hovie Scot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552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rney Rockwell Store, 1924 (pdthomas00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arney Rockwell Store, 1924
First Street
Left – John Cobble, foster parent of Barney Rockwell, 1st on far right Ruth Perkins Miller, 2nd on Lef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343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ker Restaurant (pdthomas00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aker Restaurant
AJ Bake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5339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ldwell Grocery (pdthomas00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aldwell Grocery on First Street Lutesville, MO
Pictured from left to right salesman, Mary Crader, Bernie and Elsie Caldwell]]></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600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ldred’s Flower Shop (pdthomas00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ildred’s Flower Shop on First Street Lutesville, MO
Ephriam and Dora Bess and Howard, Mildred, and Dotta Shel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6671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837 Lutes House Location (BCL-TOT-B-0002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location of the Lutes house is shown on this section of the 1837 plat map of Lutesville (Marble Hill). The Lutes house was a witness structure to the Trail of Tears, as it was located along the Benge Route that passed through Marble Hill.]]></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81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irst Fire Truck (pdthomas00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utesville’s first fire truck
Pictured left to right Coy Shetley, T. R. Lewis, Lindel James, R. Smith, John D. Chandler, Harry Shetley and Buford War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419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hipping Strawberries (pdthomas00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hipping Strawberries - Lutesville MO
Shipping locally grown strawberries via rail. Ricketts house facing Rail Road Street is in the right backgroun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5339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aker Store (pdthomas01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aker Store - Lutesville MO
Mr. & Mrs. Robert Eaker in their store on First Street.
The building was formerly Peoples Bank.]]></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686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ohn Kinder's Barber Shop (pdthomas01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John Kinder’s Barber Shop - Lutesville, MO
John Kinder, barber, on right
Earl Hartle, barber, on lef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600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icnic (pdthomas01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icnic in now “Rail Road” park. Large store building in background is at Railroad and Crown Stree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343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l for Christ - Horse drawn wagon (pdthomas01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ll for Christ - horse drawn wagon (float in parad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6577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winging Foot Bridge (pdthomas01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winging foot bridge approaching Lutesville from Marble Hill]]></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768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J Baker House & Funeral Home (pdthomas01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J Baker House & Funeral Home (far right) - Lutesville MO]]></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9720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J. Baker in 1926 Dodge Hearse (pdthomas01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J. Baker, 1926 Dodge Hearse, in front of Dr. William and Cora Lages residence on Union Street in Lutesvill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1910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J. Baker (pdthomas01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J. Baker in office readi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hn's Description of Greene Post Office (BCL-TOT-B-0002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document, titled "Postal Confusion in Bollinger County (1851-1868)", is an account by Mary L. Hahn of the renaming and building of a new post office in Bollinger County. The old post office's location is described to be "on or near Route #4959 from Jackson in Cape Girardeau County to Greenville in Wayne County", and this original building would've been a witness structure to the military/postal road that was part of the Trail of Tears Benge route. This establishes the presence of the Lutes family in the region, prior to the trial.]]></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6767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 W. Lutes Fancy Grocery Store (pdthomas01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 W. Lutes Fancy Grocery Store, First Street, Lutesville in 1911 Advertisement on the signs reads, “Ice Cream”, “Cold Drinks”, “Fruits”, “Nuts”, “Candies", "Every Thing Good to E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9433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ndler Drug Store (pdthomas01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1903 Chandler Drug Store First Street, Lutesvill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0196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ndler Drug Store (pdthomas02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handler Drug Store - building was demolished on/about 2004]]></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67151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utesville MO (pdthomas02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innin Feed Store facing Crown Street near Railroad Street - Lutesville MO]]></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686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 S. Burford & Son Black Smith Shop (pdthomas02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 S. Burford & Son Black Smith Shop - Lutesville MO
Shown Wyatt Burford Sr., (unknown), W. S. and Jim Burford.
An advertising sign reads “Cardui” which was a popular women’s drug at the tim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0196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utesville Residents (pdthomas02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harles and Iva Lutes and Bessie and Mr and Mrs. Dines(?) Bes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6767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urch of God - Lutesville MO (pdthomas02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hurch of God - Lutesville MO
Established 1930]]></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6767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alker Hardware (pdthomas02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alker Hardware - Lutesville MO
A. B. and C. A. Walker, Troy]]></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0577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alker Hardware Store (pdthomas02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alker Hardware Store, First Street Lutesville, MO
demonstrating 1920 tractor & gasoline powered engine.
Notice belt driven washing machine near the center of the picture
"McCormick Deering Farm Machines" advertisemen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alker Hardware (pdthomas02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alker Hardware Store (interior, First Street Lutesville MO
Troy Francis, employe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utesville Dollar Store and Flour Mill (BCL-TOT-B-0003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excerpt from Johannes Georg Lutz: 1706-1756 And His Descendants describes the location of the Dollar Store on Main Street and the flour mill run by Jacob Lutes in the first half of the nineteenth century. These would have been sites present when the Benge Route was used, passing through Lutesville (now called Marble Hill).]]></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9527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ollinger County Bank (pdthomas02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ketch/Drawing - Bollinger County Bank -Lutesville MO
original appearance, First Street, ca. 1890]]></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4481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ollinger County Bank  (pdthomas02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ollinger County Bank -Lutesville MO]]></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9911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ollinger County Bank Officers (pdthomas03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ollinger County Bank -Lutesville MO
Officers: George Clark, F.M. Wells, Dr. C.M. Whitmer 191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768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ollinger County Bank (pdthomas03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ollinger County Bank -Lutesville MO
Officers: F. M. Wells, S. E. Chandler, C. O Hobbs, and W. E. Dickey.]]></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638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utesville Chevrolet Sales & Service (pdthomas03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utesville Chevrolet Sales & Service - First Street Lutesville, MO
Ben Burford, Sr., Charley G. Bollinger, “Hank” Bowma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5339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utesville Post Office (pdthomas03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utesville Post Master Melvin Lutes, Sign on wall reads: “Do not spit on floor.” Sign above mailboxes says: “Business Institution, not a Loafing Plac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819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utesville Presbyterian Church (pdthomas03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utesville Presbyterian Church - Before the fir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6767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utesville Presbyterian Church (pdthomas03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utesville Presbyterian Church - shortly after fir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124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utesville School (pdthomas03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utesville School - erected 1911]]></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6388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utesville School (pdthomas03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utesville School - students in the snow
as seen from side nearest to Crooked Creak]]></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py of Bollinger County Land Entry Book (BCL-TOT-B-0003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ollinger County plat map showing the Lutesville/Marble Hill region, featuring the land owned by Jacob Lutes and the first families. The Benge route passed through this region, and the Lutes house was a witness structure on the Lutes property.]]></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5718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utesville Public School Girl's Basketball Team - 1922 (pdthomas03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ews article:
Lutesville Public School Girl's Basketball Team - 1922
Captain: Leslie Francis
Coaches: Theckla James, A.W. Crenshaw]]></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2101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rum's Store - Lutesville MO (pdthomas03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rum's Store - Lutesville MO
Shoes & Clothes; Dry Goods; Groceries
corner of Crown & 1st Street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4481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utesville Bottling Works - 1911 (pdthomas04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utesville Bottling Works - 1911
Ben Vance - Owner
Photo supplied by: Claude Vance - Rosewood, East Alton, IL
baseball team]]></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3435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Lutesville (pdthomas04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ld Lutesville - horses & buggies; parade; picnic
looking towards First Street]]></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362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utesville - Winter Day (pdthomas04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utesville - view over downtown from Main Street]]></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981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MO (Southeast Missouri) Pallet Co. Truck (pdthomas04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MO (Southeast Missouri) Pallet Co.Truck Glen Allen, MO
Don Harris (driver) and Lester Phelps (owner) 1963
Glen Allen Pallet Factory]]></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24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W Sample House (pdthomas04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irst Picture: W. W. Sample residence next door to Sample Building on First Street - Lutesville, MO
Second Picture: W.W. Sample residence when occupied by Willard Hastings Insurance]]></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38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F. Hastings - 1904 World's Fair (pdthomas04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 F. Hastings at 1904 Louisiana Purchase Expedition also known as the St. Louis World’s Fair]]></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3911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ave Mill Workers (pdthomas04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tave Mill workers near railroad in Lutesville, MO]]></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0768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lvin Lutes Home - West Main Street (pdthomas04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 Master Melvin Lutes Home - West Main Street Lutesville, MO]]></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riginal Land Patents of Bollinger County, MO (BCL-TOT-B-0003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list of names and associated plats of the people that first filed on the land from the Lutesville/Marble Hill region, listed as Township 30N Range 8E. Features Jacob Lutes 1849-1859.]]></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7051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utes Family (pdthomas04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utes Family]]></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24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oy Underwood (pdthomas04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Roy Underwood founder of Lutesville Motor; posing with automobile and gun
Lutesville, MO]]></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3148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arly Lutesville Motor (pdthomas05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arly Lutesville Motor, selling Dodge Bros. auto, on Railroad Street, by Burford’s, before Lutesville Motor Motor was owned by Underwood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9720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evrolet - Burford Motor CompanyBollinger County Oil Company (pdthomas05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urford Chevrolet on Railroad Street before Lutesville Motor R. W. Van Amburg, gasoline sales, Glen Burford, Jess Hahn, W. A. Butler, B. W. Burford
Bollinger County Oil Company truck]]></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5720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irkpatrick Garage (pdthomas05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Kirkpatrick Garage - Lutesville MO]]></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686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oper Garage (pdthomas05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o Cooper at Cooper Garage on Main Street near Crooked Creek. Lutesville MO]]></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933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oper Garage (pdthomas05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oper Garage - Main Street Lutesville MO
Billy Stephens, Leo Cooper, Joe Johnson]]></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6673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oper Garage (pdthomas05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o Cooper Garage - Main Street Lutesville MO near Crooked Creek]]></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0196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irst Street (pdthomas05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irst Street - Lutesville MO
Tallest Building (center): I.O.O.F. Lodge]]></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61150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rooked Creek Flood (pdthomas05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rooked Creek  - Lutesville, MO
flood at Railroad and Crown Streets
Burford Stor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xcerpt from "Bits of History" (BCL-TOT-B-0004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excerpt from Hahn's Bits of History describes the early history and first white settlers of Bollinger County, specifically the Lutesville region. John Lorance, Col. Bollinger, and Eli Deck are recorded as the first pioneers to settle in Lutesville and Glen Allen, Daniel Hahn settled at Possum Creek (then Hahn Creek). Later the Benge route of the Trail of Tears would pass through these settlers' properties. A photograph of a 1957 plaque commemorating the the founding history of Marble Hill and photos of the road between Lutesville and Marble Hill and the Swinging Bridge are also featured.]]></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657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aker & Caldwell Store - November 1926 (pdthomas05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ovember 1926
P.J. Eaker  & T.A. Caldwell Store]]></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419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rry Shetley Service Station (pdthomas05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arry Shetley Service Station - 1944
Zephyr Ga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5812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mple Store Receipt (pdthomas06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ample Store receipt Lutesville MO
WW Sample
Alfred Shell & Bessie William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5053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Village Ice Cream Place (pdthomas06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Village Ice Cream Place - Lutesville ,MO
Allie & Bill Charles, Troy Anderson]]></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933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utesville Lodge 385 Parade Float (pdthomas06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utesville Lodge 385 Parade Float
1911]]></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9149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urford Store Parade Float (pdthomas06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urford Store 
parade float - lutesville mo
Peter's Weatherbird shoes advertisement ]]></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387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rble Hill - Lutesville Bus (horse and carriage) (pdthomas06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arble Hill - Lutesville Bus (horse and carriage)
People's Bank
Union and First Street]]></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9720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il Road and Logging Industry  (pdthomas06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cene from railroad with Dickey’s (Dickie’s?) Store at far left, People’s Bank at left of center and Methodist Church at top of center.
Lutesville, MO]]></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362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ople's Bank (pdthomas06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eople's Bank
Grocery store
Unique Sign "$5.00 Fine for Hitching to these trees"]]></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95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t Card (pdthomas06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eople's Bank Post Card - 1909
To: Mrs. M.S. Miller - Lodge, MO
From : her daughter? (signature illegibl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0768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ollinger County Timber Industry (boco-timber00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ollinger County Timber Industry
Stave mills in Patton and Lutesville]]></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0577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ople's Bank (pdthomas06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ince there is no bank sign, perhaps it was before the bank was operating. The trees are smaller than in later pictures of the bank. Notice the sign below far right advertising “Coffins”. Windows in center are covered with protective covering as if during construction.]]></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438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utesville Iron Mountain Rail Road Depot (pdthomas06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utesville Iron Mountain Rail Road Depot with Western Union Telegraph sign]]></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62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ilroad returns to Marble Hill (Old Lutesville) (pdthomas07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Railroad returns to Marble Hill (Old Lutesville)
photo of old caboose
December 4, 1998; Paul David Thomas]]></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276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letcher Service Station (pdthomas07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o Fletcher Service Station]]></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00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ckey's Flour Mill 1920 (pdthomas07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ckey's Flour Mill 1920
Paint crew pictured: Wood & Clay]]></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933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irst Street - Lutesville 1913 (pdthomas07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irst Street - Lutesville July 1913
Farmers' and Merchants' Bank
Post Office
Barber Shop
Undertaker
Ward's Supermarket
Western Auto
Drum's Hall]]></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43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ude Kirkpatrick "Eat Shop" (pdthomas07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aude Kirkpatrick's Eat Shop 1943
First Street Lutesville MO
Pevely Ice Cream]]></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419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ude's Dress Shop (pdthomas07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aude Kirkpatrick's Dress Shop 1943
First Street Lutesville, MO]]></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5340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entral Hotel (pdthomas07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entral Hotel - Lutesville]]></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638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utesville Businessmen - D.W. Burford General Store (pdthomas07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 L-R: R. L. Eaker, D. W. Burford, W. A. Leaffler(Loeffler), Jake Smith, Perry Eaker in front of D. W. Burford General Merchandise Store on First Stree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0669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FWC 1977-1978 Yearbook (bocolib-GFWC-0000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1977-78 Yearbook GFWC of Marble Hill - Lutesville]]></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133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W. Burford General Store (pdthomas07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W. Burford General Store  Lutesville
Frank Hopkins, “Drummer“ (salesman), Ike Francis, George B. Myers, D. W. Burford (owner), Perry Eaker and Homer Phelps at D. W. Burford’s Store on First Street]]></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9911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urford & Eaker General Store (pdthomas07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urford & Eaker General Store - Lutesville, MO
First Street, Farmer’s & Merchant’s Bank on corner, Union Street at right.]]></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276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aylor Mercantile Co (pdthomas08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aylor Mercantile Co - Lutesville, MO
Railroad & Crown Street]]></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862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lark Hardware (pdthomas08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eorge Clark, Sr., Hardware - Lutesville MO]]></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552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ohnson Store & Restaurant (pdthomas08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Johnson Store & Restaurant
Mr. & Mrs. Noah Johnson (brother of Lena Harvey & Lottie Huff)
"Restaurant, Groceries, and Lunch"]]></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rd Motors (pdthomas08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irst Picture: Ford Tractor, Later Lutesville Motor on Railroad Street and Charlie Wallis’ store in brick building.
Second Picture: Roy Underwood, owner, Lutesville Motor Company on Railroad Street]]></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5337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utesville Methodist Church - Men's Sunday School 1922 (pdthomas08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en's Sunday School Class of Lutesville Methodist Church 1922
Front row (L-R): Harry Hawkins, Troy Mouser, Bob Phelps, Wilbur Eaker, Smtih Gladdish
2nd Row (L-R): Dr. R.W. VanAmburg, Norma Croft, Jesse B Lutes, Walter Buford, John F Willis, Roger Chandler, Charles Lutes
3rd Row: Nelson Henry, minister; Will Dunn, Perry Eaker, James Barks, Pink Taylor, Alex Hahn, unknown, Fred Mabuce, Henry Shell; 
4th Row: Wm Abernathy, W.C. Cole, unknown, Mr. Sickmann, A.J. Baker, Troy Francis]]></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8290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s Sunday School Methodist Church of Lutesville 1921 (pdthomas08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omen's Sunday School Methodist Church of Lutesville 1921
Front: Mrs. Mariam Pulliam, Mrs. Jessie B. Lutes, Mrs. Pink Taylor, Mrs. Troy Mouser, Mrs. Henry Shell
Back: Mrs. Harry Hawkins, Mrs. Fred Mabuce, unknown, Mrs. Norma Croft, Mrs. Rosie McGirel, unknown, Mrs. Sickmann, Mrs. Lucy Phelps]]></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9149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urch of God - Lutesville (pdthomas08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hurch of God 
Lutesville 1928
Pat Husky - Pastor
Picture: Pearl Nanney]]></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9340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r. C.A. Sander Office (pdthomas08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octor's Office
Dr. C.A. Sander
Eric Sander]]></a:t>
            </a:r>
          </a:p>
        </p:txBody>
      </p:sp>
    </p:spTree>
  </p:cSld>
  <p:clrMapOvr>
    <a:masterClrMapping/>
  </p:clrMapOvr>
</p:sld>
</file>

<file path=ppt/theme/theme1.xml><?xml version="1.0" encoding="utf-8"?>
<a:theme xmlns:a="http://schemas.openxmlformats.org/drawingml/2006/main" name="Theme51">
  <a:themeElements>
    <a:clrScheme name="Theme5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1">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120</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2024-05-12T10:32:43Z</dcterms:created>
  <dcterms:modified xsi:type="dcterms:W3CDTF">2024-05-12T10:32:43Z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