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presProps" Target="presProps.xml"/>
  <Relationship Id="rId429" Type="http://schemas.openxmlformats.org/officeDocument/2006/relationships/viewProps" Target="viewProps.xml"/>
  <Relationship Id="rId4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3775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86_ca_object_representations_media_1982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58_ca_object_representations_media_27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84_ca_object_representations_media_186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50_ca_object_representations_media_481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2_ca_object_representations_media_1456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67_ca_object_representations_media_2063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700_ca_object_representations_media_1515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78_ca_object_representations_media_1797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34_ca_object_representations_media_1800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45_ca_object_representations_media_1917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74_ca_object_representations_media_1942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_ca_object_representations_media_1946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79_ca_object_representations_media_28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8_ca_object_representations_media_1947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01_ca_object_representations_media_1827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00_ca_object_representations_media_1828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6_ca_object_representations_media_1728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97_ca_object_representations_media_1720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1485_large1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20_ca_object_representations_media_1488_large1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85_ca_object_representations_media_1494_large11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87_ca_object_representations_media_1480_large11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59_ca_object_representations_media_29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47_ca_object_representations_media_1824_large11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704_ca_object_representations_media_1825_large12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84_ca_object_representations_media_1898_large12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73_ca_object_representations_media_447_large122.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3_ca_object_representations_media_458_large12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39_ca_object_representations_media_1879_large12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75_ca_object_representations_media_1826_large12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6_ca_object_representations_media_1636_large12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31_ca_object_representations_media_434_large1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9_ca_object_representations_media_1680_large1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2_ca_object_representations_media_30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05_ca_object_representations_media_2235_large12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69_ca_object_representations_media_2236_large13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7_ca_object_representations_media_2237_large13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11_ca_object_representations_media_598_large13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45_ca_object_representations_media_1459_large13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0_ca_object_representations_media_994_large13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_ca_object_representations_media_993_large13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12_ca_object_representations_media_1866_large13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69_ca_object_representations_media_876_large13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006_ca_object_representations_media_930_large13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3_ca_object_representations_media_1839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828_ca_object_representations_media_1890_large13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1_ca_object_representations_media_1892_large140.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93_ca_object_representations_media_1893_large141.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86_ca_object_representations_media_1895_large142.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11_ca_object_representations_media_1897_large143.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4_ca_object_representations_media_607_large144.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769_ca_object_representations_media_1756_large145.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847_ca_object_representations_media_986_large146.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10_ca_object_representations_media_1758_large147.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65_ca_object_representations_media_1759_large148.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8_ca_object_representations_media_32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79_ca_object_representations_media_1757_large149.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89_ca_object_representations_media_1805_large150.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38_ca_object_representations_media_1806_large151.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9_ca_object_representations_media_1807_large152.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37_ca_object_representations_media_1808_large153.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52_ca_object_representations_media_1809_large154.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34_ca_object_representations_media_1812_large155.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81_ca_object_representations_media_1813_large156.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05_ca_object_representations_media_1814_large157.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50_ca_object_representations_media_1816_large158.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1_ca_object_representations_media_2334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22_ca_object_representations_media_1817_large159.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71_ca_object_representations_media_1819_large160.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68_ca_object_representations_media_1820_large161.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58_ca_object_representations_media_1822_large162.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82_ca_object_representations_media_1556_large163.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1_ca_object_representations_media_1557_large164.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8_ca_object_representations_media_1558_large165.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400_ca_object_representations_media_1559_large166.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33_ca_object_representations_media_1560_large167.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77_ca_object_representations_media_1561_large168.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27_ca_object_representations_media_3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994_ca_object_representations_media_1562_large16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40_ca_object_representations_media_1563_large17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73_ca_object_representations_media_1564_large17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84_ca_object_representations_media_1565_large17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35_ca_object_representations_media_1566_large17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870_ca_object_representations_media_1567_large17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32_ca_object_representations_media_1568_large17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26_ca_object_representations_media_1569_large17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56_ca_object_representations_media_1575_large17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37_ca_object_representations_media_1576_large17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13_ca_object_representations_media_36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87_ca_object_representations_media_1577_large17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20_ca_object_representations_media_1578_large18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57_ca_object_representations_media_1579_large18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9_ca_object_representations_media_1580_large18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45_ca_object_representations_media_1581_large18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43_ca_object_representations_media_1829_large18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35_ca_object_representations_media_1583_large18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0_ca_object_representations_media_1584_large18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62_ca_object_representations_media_1830_large187.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33_ca_object_representations_media_1586_large18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63_ca_object_representations_media_37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45_ca_object_representations_media_1832_large189.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35_ca_object_representations_media_1588_large190.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9_ca_object_representations_media_1833_large191.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33_ca_object_representations_media_1590_large19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28_ca_object_representations_media_1591_large193.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9_ca_object_representations_media_1592_large19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50_ca_object_representations_media_1593_large19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78_ca_object_representations_media_1594_large19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304_ca_object_representations_media_1595_large197.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71_ca_object_representations_media_1596_large19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93_ca_object_representations_media_2299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75_ca_object_representations_media_41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274_ca_object_representations_media_1597_large199.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5_ca_object_representations_media_1598_large200.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89_ca_object_representations_media_1599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27_ca_object_representations_media_1600_large202.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14_ca_object_representations_media_1601_large203.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95_ca_object_representations_media_1834_large204.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41_ca_object_representations_media_1603_large205.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92_ca_object_representations_media_1604_large206.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77_ca_object_representations_media_1606_large207.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33_ca_object_representations_media_1607_large208.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21_ca_object_representations_media_42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2_ca_object_representations_media_1608_large209.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13_ca_object_representations_media_1609_large210.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44_ca_object_representations_media_1614_large211.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8_ca_object_representations_media_1835_large212.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9_ca_object_representations_media_1836_large213.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4_ca_object_representations_media_1612_large214.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0_ca_object_representations_media_1613_large215.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1_ca_object_representations_media_1615_large216.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97_ca_object_representations_media_1616_large217.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49_ca_object_representations_media_1617_large218.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40_ca_object_representations_media_43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7_ca_object_representations_media_1618_large219.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9_ca_object_representations_media_1619_large220.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99_ca_object_representations_media_1620_large221.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24_ca_object_representations_media_1621_large222.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251_ca_object_representations_media_1622_large223.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98_ca_object_representations_media_1623_large224.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65_ca_object_representations_media_1624_large225.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0_ca_object_representations_media_1625_large22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_ca_object_representations_media_1626_large22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33_ca_object_representations_media_1627_large22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54_ca_object_representations_media_44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24_ca_object_representations_media_1837_large22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93_ca_object_representations_media_1630_large23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50_ca_object_representations_media_1631_large23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5_ca_object_representations_media_1635_large23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28_ca_object_representations_media_1637_large23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1638_large23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818_ca_object_representations_media_1639_large23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70_ca_object_representations_media_1641_large23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0_ca_object_representations_media_1642_large23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388_ca_object_representations_media_1643_large23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73_ca_object_representations_media_45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33_ca_object_representations_media_1644_large23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463_ca_object_representations_media_1645_large24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22_ca_object_representations_media_1647_large24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0_ca_object_representations_media_1648_large24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27_ca_object_representations_media_1650_large24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639_ca_object_representations_media_1651_large24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37_ca_object_representations_media_1653_large24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77_ca_object_representations_media_1656_large24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94_ca_object_representations_media_1657_large24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4_ca_object_representations_media_1658_large24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6_ca_object_representations_media_46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7_ca_object_representations_media_1659_large24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65_ca_object_representations_media_1652_large25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675_ca_object_representations_media_1840_large25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016_ca_object_representations_media_1841_large252.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27_ca_object_representations_media_1842_large253.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06_ca_object_representations_media_1862_large254.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30_ca_object_representations_media_1843_large255.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56_ca_object_representations_media_1844_large256.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8_ca_object_representations_media_1845_large257.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8_ca_object_representations_media_1846_large258.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078_ca_object_representations_media_47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95_ca_object_representations_media_1847_large259.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11_ca_object_representations_media_1848_large260.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23_ca_object_representations_media_1849_large261.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26_ca_object_representations_media_1850_large262.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05_ca_object_representations_media_1851_large263.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1_ca_object_representations_media_1853_large264.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31_ca_object_representations_media_1854_large265.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94_ca_object_representations_media_1856_large266.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35_ca_object_representations_media_1857_large267.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46_ca_object_representations_media_1860_large268.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5_ca_object_representations_media_50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6_ca_object_representations_media_1949_large269.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051_ca_object_representations_media_1950_large270.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23_ca_object_representations_media_1951_large271.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1952_large272.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77_ca_object_representations_media_1953_large27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793_ca_object_representations_media_1954_large27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95_ca_object_representations_media_1955_large275.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62_ca_object_representations_media_1956_large276.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83_ca_object_representations_media_1957_large277.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88_ca_object_representations_media_1958_large278.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24_ca_object_representations_media_52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12_ca_object_representations_media_1960_large279.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14_ca_object_representations_media_1961_large280.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87_ca_object_representations_media_1962_large281.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54_ca_object_representations_media_1963_large282.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1964_large28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41_ca_object_representations_media_1965_large28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28_ca_object_representations_media_1966_large285.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08_ca_object_representations_media_1967_large28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46_ca_object_representations_media_1968_large28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5_ca_object_representations_media_1969_large28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329_ca_object_representations_media_53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87_ca_object_representations_media_1970_large28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83_ca_object_representations_media_1972_large29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293_ca_object_representations_media_1971_large29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366_ca_object_representations_media_1973_large29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78_ca_object_representations_media_1974_large29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32_ca_object_representations_media_1975_large29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1_ca_object_representations_media_1976_large29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2_ca_object_representations_media_1978_large29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916_ca_object_representations_media_1980_large29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1_ca_object_representations_media_1981_large29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1_ca_object_representations_media_1753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48_ca_object_representations_media_54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20_ca_object_representations_media_1983_large29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16_ca_object_representations_media_1984_large300.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24_ca_object_representations_media_1986_large301.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63_ca_object_representations_media_1987_large302.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1988_large303.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23_ca_object_representations_media_1990_large30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67_ca_object_representations_media_1992_large30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36_ca_object_representations_media_1993_large306.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58_ca_object_representations_media_1994_large307.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01_ca_object_representations_media_1995_large308.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1_ca_object_representations_media_56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69_ca_object_representations_media_1996_large309.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25_ca_object_representations_media_1999_large310.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18_ca_object_representations_media_2000_large311.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46_ca_object_representations_media_2002_large312.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0_ca_object_representations_media_2003_large313.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10_ca_object_representations_media_2005_large314.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13_ca_object_representations_media_2007_large315.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05_ca_object_representations_media_2009_large316.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79_ca_object_representations_media_2013_large317.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65_ca_object_representations_media_2014_large318.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27_ca_object_representations_media_57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5_ca_object_representations_media_2015_large319.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37_ca_object_representations_media_2017_large320.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4_ca_object_representations_media_2016_large3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83_ca_object_representations_media_2018_large3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6_ca_object_representations_media_2019_large3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55_ca_object_representations_media_2020_large3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658_ca_object_representations_media_2021_large32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86_ca_object_representations_media_2022_large326.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6_ca_object_representations_media_2024_large327.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15_ca_object_representations_media_2025_large328.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0_ca_object_representations_media_2026_large329.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92_ca_object_representations_media_2027_large3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58_ca_object_representations_media_2028_large3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812_ca_object_representations_media_2030_large33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1_ca_object_representations_media_2031_large33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99_ca_object_representations_media_2032_large33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98_ca_object_representations_media_2034_large33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89_ca_object_representations_media_2035_large33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3_ca_object_representations_media_2036_large33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86_ca_object_representations_media_2037_large338.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17_ca_object_representations_media_2038_large339.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44_ca_object_representations_media_2039_large340.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57_ca_object_representations_media_2041_large341.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3_ca_object_representations_media_2042_large342.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46_ca_object_representations_media_2043_large343.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90_ca_object_representations_media_2045_large344.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15_ca_object_representations_media_2047_large345.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06_ca_object_representations_media_2048_large346.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3_ca_object_representations_media_2049_large347.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92_ca_object_representations_media_2050_large348.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02_ca_object_representations_media_2051_large349.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564_ca_object_representations_media_2053_large350.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0_ca_object_representations_media_2054_large351.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08_ca_object_representations_media_2055_large352.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99_ca_object_representations_media_2056_large353.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5_ca_object_representations_media_2057_large354.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3_ca_object_representations_media_2058_large355.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64_ca_object_representations_media_2059_large356.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973_ca_object_representations_media_2060_large357.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63_ca_object_representations_media_61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20_ca_object_representations_media_2029_large358.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022_ca_object_representations_media_2313_large359.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0_ca_object_representations_media_2315_large360.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74_ca_object_representations_media_2317_large361.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2318_large362.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980_ca_object_representations_media_2319_large363.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77_ca_object_representations_media_2320_large364.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83_ca_object_representations_media_2321_large365.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98_ca_object_representations_media_2322_large36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150_ca_object_representations_media_2324_large36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86_ca_object_representations_media_2325_large368.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17_ca_object_representations_media_2326_large369.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85_ca_object_representations_media_2328_large370.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28_ca_object_representations_media_2329_large371.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73_ca_object_representations_media_2331_large372.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18_ca_object_representations_media_958_large37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7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64_ca_object_representations_media_2226_large37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21_ca_object_representations_media_2228_large37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882_ca_object_representations_media_2234_large37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19_ca_object_representations_media_2238_large37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909_ca_object_representations_media_2239_large37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97_ca_object_representations_media_2240_large38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53_ca_object_representations_media_2242_large381.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06_ca_object_representations_media_2243_large38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76_ca_object_representations_media_2244_large38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247_large38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_ca_object_representations_media_2249_large38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0_ca_object_representations_media_2264_large38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01_ca_object_representations_media_2270_large38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26_ca_object_representations_media_2271_large38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10_ca_object_representations_media_2272_large38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17_ca_object_representations_media_2273_large39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33_ca_object_representations_media_2274_large39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34_ca_object_representations_media_2275_large39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00_ca_object_representations_media_2276_large39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2_ca_object_representations_media_2277_large39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82_ca_object_representations_media_2281_large39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99_ca_object_representations_media_2282_large39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2_ca_object_representations_media_2283_large39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32_ca_object_representations_media_1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0.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1_ca_object_representations_media_2284_large39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5_ca_object_representations_media_2285_large39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03_ca_object_representations_media_2286_large40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7_ca_object_representations_media_2287_large40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55_ca_object_representations_media_2288_large40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31_ca_object_representations_media_2289_large40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61_ca_object_representations_media_2293_large40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02_ca_object_representations_media_2294_large40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58_ca_object_representations_media_2295_large40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1.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2296_large40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9_ca_object_representations_media_2297_large40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40_ca_object_representations_media_2298_large40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571_ca_object_representations_media_2300_large41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11_ca_object_representations_media_2301_large41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8_ca_object_representations_media_2302_large41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53_ca_object_representations_media_2303_large41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78_ca_object_representations_media_2304_large41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51_ca_object_representations_media_2305_large41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680_ca_object_representations_media_2306_large41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2.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42_ca_object_representations_media_2307_large41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1_ca_object_representations_media_2309_large41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8_ca_object_representations_media_2310_large41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09_ca_object_representations_media_2311_large42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01_ca_object_representations_media_2312_large42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35_ca_object_representations_media_605_large42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36_ca_object_representations_media_71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68_ca_object_representations_media_4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_ca_object_representations_media_6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77_ca_object_representations_media_8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9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2_ca_object_representations_media_2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321_ca_object_representations_media_10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_ca_object_representations_media_1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2_ca_object_representations_media_13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6_ca_object_representations_media_14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60_ca_object_representations_media_15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8_ca_object_representations_media_16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85_ca_object_representations_media_22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34_ca_object_representations_media_74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6_ca_object_representations_media_76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92_ca_object_representations_media_77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7_ca_object_representations_media_79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9_ca_object_representations_media_80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7_ca_object_representations_media_81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9_ca_object_representations_media_83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80_ca_object_representations_media_8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88_ca_object_representations_media_23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41_ca_object_representations_media_8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05_ca_object_representations_media_8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71_ca_object_representations_media_94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34_ca_object_representations_media_95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9_ca_object_representations_media_96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32_ca_object_representations_media_98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72_ca_object_representations_media_25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57_ca_object_representations_media_105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09_ca_object_representations_media_26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0_ca_object_representations_media_121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766_ca_object_representations_media_122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45_ca_object_representations_media_124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21_ca_object_representations_media_125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72_ca_object_representations_media_120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70_ca_object_representations_media_131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077_ca_object_representations_media_128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bster Grimsley Service Station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bster Grimsley service station 1936, later used as the first public library by Marble Hill Study Club, fore runner of the Bollinger County Libr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Snider Survey of HWY 34 (BCL-TOT-B-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7 Snider Survey of HWY 34 (from Cape Girardeau to Arkansas) showing the Lutes property and the Crooked Creek crossing between miles 28 and 29. Hwy 34 is what most of the path the Benge route in this region was understood to follow]]></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7 (bcmnh-wmhf-ozglyearbook-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1927 physical item in the Museum]]></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5 (bcmnh-wmhf-ozglyearbook-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5 Ozark Glory Yearbook from the Will Mayfield Colleg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0 (bcmnh-wmhf-ozglyearbook-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0
Published by:
Senior Class of Will Mayfield Colle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1924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1924
Published by: Students of Will Mayfield Colleg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19 (bcmnh-wmhf-ozglyearbook-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zark Glory Yearbook - Will Mayfield College
From the Press Of: The Sikeston Standard
Sikeston, MO 6380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ll Mayfield College (bcmnh-wmhf-WMC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ll Mayfield College
aerial view 198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ver Hurricane Creek - Old Scopus Road 1981 (boco-bridg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over Hurricane Creek - Old Scopus Road 19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ers Chapel (boco-churche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ler Chapel - Glen Allen, MO 
Missionary Baptist 189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1st) Baptist Church (boco-churche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1st) Baptist Church - Glen Allen Mo]]></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d Chapel - Genera Baptist Church (boco-churche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dd Chapel - Genera Baptist Chu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ord (BCL-TOT-B-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image of aerial view of modern day Marble Hill showing the ford in Crooked Creek used in 1838 (and the Lutes house in the same location as recorded in 1837 state surve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water Presbyterian Church (boco-churche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tewater Presbyterian Church
organized 6/24/1832 by Rev. James Sadd
building erected 1842 North of Sedgewickville, MO]]></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boco-history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302 Conrad Location) (boco-history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302 Conrad Loc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Military Road (boco-militarytrai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Military Roa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imber Industry (boco-timbe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Timber Industry
Stave mills in Patton and Lutesvill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o Birth & Death Register 1883-1892 (bocobirth/deathreg1883-18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o Birth & Death Register 1883-1892]]></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860 (BoCoCensus-18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86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00 (BoCoCensus-19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00]]></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ensus 1920 (BoCoCensus-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ensus 1920]]></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75th Anniversary Newspaper Article (bocolib-75thAnniv.)]]></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75th Anniversary Newspaper Article 06/29/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06 Bollinger County Plat Map (BCL-TOT-B-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ddle section of the Bollinger County plat map from 1906 showing how HWY 34 ran in 1906, going all the way to the county lin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James McBride (bocolib-art-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 - Bollinger County Courthouse
By: James McBride; Bollinger County Librar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Dolle Mill (bocolib-art-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 Bollinger Dolle Mill. Sedgewickville, MO
By: Ted Hanners; Bollinger County Library]]></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Mill (bocolib-art-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Mill at Burfordville MO oil painting by: B. Sadle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 1947 Study Club Scrapbook (bocolib-GFWC-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7 Study Club Scrapboo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FWC 1977-1978 Yearbook (bocolib-GFWC-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77-78 Yearbook GFWC of Marble Hill - Lutesvil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43 Marble Hill Study Club - Library (bocolib-GFWC-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43 Marble Hill Study Club and Library historical news articl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Library Patrons (bocolib-history-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Patrons (old location at 302 Conrad Marble Hill Mo)
Ginny James, Helen Hahs, Mary Lou Ayer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gging in Bollinger County (bocolib-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 of 1966 Tom Runnels mural that was located in old Library building at 302 Conrad Ave.,  Photo created because mural was painted on thin plaster wall and was not removable.  4 ft. x 6 ft.   Photo by Leonard Fulbright;]]></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wn School 1938-1939 (bocolib-schoo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wn School 1938-1939 (unknown student nam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pus 1954 Yearbook (bocolib-schools-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opus Yearbook 1954; 195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hrough Marble Hill (BCL-TOT-B-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day Marble Hill map with Benge route marked in green by MoDot historian Rusty Weisman. Shows the Crooked Creek crossing and indicates the locations of the earliest pioneer settlers' properties along the rout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ocolib-schools-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ster Allen (bocolib-schools-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acher: Chester Allen, English 1 & 2 and Speech
Lutesville Schoo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Basketball Team 1940-1941 (bocolib-schools-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sketball Team 1940-41
Left to Right  First Row:  Ray Dees, Bill Alexander, Tony Greer, Nippie Stone;  Second Row:  Dutchie Hilderbrand, Jack Choate, Jim Bill Higgins, Tuffy Fowler, Frankie Proffer; Third Row:  _ Winifred - ?, Beryl Swan (coach), Robert Harlan, Lowell Stroup and Loyd (Red) Bata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o. Library - 70th Anniversary Newspaper Articles (BoCoLibrary70th-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Library History - Newspaper article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issouri Birth & Death Register 1883-1892 (BoCoRecord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issouri Birth & Death Register 1883-1892
Compiled By: Janet James Fortenberry & Ellen James Godwin
Printed By: Bollinger County Historical Societ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Co. 1880 Census (capeco-census18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1880 Federal Censu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pe Girardeau County Guardianships - 1811-1952 (capeco-guardianships 1811-19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pe Girardeau County Guardianships - 1811-1952
Cape Girardeau Co Genealogical Society]]></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udy Club 1941-1942 (gfwc-mhsc-4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udy Club 1941-1942]]></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46-47 Scrapbook (gfwc-mhsc-4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46-47 Scrapboo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er Federated Women's Club - Marble Hill Study Club 1951-52 (gfwc-mhsc-5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ater Federated Women's Club - Marble Hill Study Club 1951-5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Map with Benge Route (BCL-TOT-B-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nge route marked in green on a modern street map of Marble Hil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M Allison Store 1900 (greenbriar-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M Allison Store
Built by Nathan Lloyd 1900 
Leveled 1996]]></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isco Train (greenbriar-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isco Train at Zalma]]></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Town Water Pump (greenbriar-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Town Water Pump]]></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briar Cemetery (greenbriar-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eenbriar Cemetery]]></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m engine (greenbriar-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m engine built by R.D. Snyder which hauled coal to Greenbria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Zalma and It's People​​​​​​​Compiled By: Linda Pape (history of zalma 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of Zalma and It's People
Compiled By: Linda Pap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ack's Fork of the Current RiverHistorical and Geographical​​​​​​​By: David Lewis (jacksfor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ack's Fork of the Current River
Historical and Geographical
By: David Lewi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Descendants of (A) Johannes (John) Bollinger (johannes(john)bollinger family)]]></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amily and Descendants of (A) Johannes(John) Bollinger]]></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January 1926​​​​​​​Volume 3 #3 (mayfield monitor 1/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January 1926
Volume 3 #3]]></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December 1929Volume 7 #3 (mayfield monitor 12/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 December 1929
Volume 7 #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918 J. W. Reilly Survey (BCL-TOT-B-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18 survey by J. W. Reilly showing an altered BCR 502 route one mile outside Marble Hill where 502 meets 519. Only document that shows this alteration to the roa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 April 1928​​​​​​​Volume 5 #7 (mayfield monitor 4/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The Mayfield Monitor - April 1928
Volume 5 #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astor River - Bollinger Co Missouri (mfranci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astor River - Bollinger Co Missouri]]></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Crew - Castor River (mfranci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Construction Crew - Twin Bridges Castor River (mfranci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idge Construction Crew]]></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8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il with 1900 Dunn Survey of McMinn Plat (BCL-TOT-B-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 of email sent by Rusty Weisman about the state road being closer to the McMinn properties with an image of, as listed in email: "Map showing 147.895 acres of land entered by Joseph A. Dunn in 1900."]]></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 Castor River (mfranci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 Castor River]]></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Bridges Construction - Castor River (mfranci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n Bridges Construction - Castor Rive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 Lutes and dog (pdthoma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dog
Mr. Lutes gave the land where Lutesville was located in about 1867. This completed the transaction with the Iron Mountain Railroad to come through the area and locate a depot in Lutesville, Missouri.]]></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Way Café (pdthoma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Way Café 
Pearl and pit cook, Wilma Scott, Lucy Francis and Mrs. Kinde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ephyr Gasoline & Oil (pdthoma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Zephyr Gasoline & Oil
Lindel James, Frank Ward, Harry Shetley, Hovie Scot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ney Rockwell Store, 1924 (pdthoma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ney Rockwell Store, 1924
First Street
Left – John Cobble, foster parent of Barney Rockwell, 1st on far right Ruth Perkins Miller, 2nd on Left]]></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ker Restaurant (pdthoma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ker Restaurant
AJ Bake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dwell Grocery (pdthoma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dwell Grocery on First Street Lutesville, MO
Pictured from left to right salesman, Mary Crader, Bernie and Elsie Caldwe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McMinn House (BCL-TOT-B-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exterior and interior of the McMinn house taken during its restoration in 1994. HWY 34 Greenville to Jackson road, part of the Benge route, ran between the McMinn house and the Buchana School. The McMinn house was a witness structure to the Benge trail. The fireplace shows the age of the structure, which was once a log structure. ( Photos by J.W. Layto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dred’s Flower Shop (pdthomas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dred’s Flower Shop on First Street Lutesville, MO
Ephriam and Dora Bess and Howard, Mildred, and Dotta Shell]]></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Fire Truck (pdthoma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s first fire truck
Pictured left to right Coy Shetley, T. R. Lewis, Lindel James, R. Smith, John D. Chandler, Harry Shetley and Buford Ward.]]></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pping Strawberries (pdthoma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hipping Strawberries - Lutesville MO
Shipping locally grown strawberries via rail. Ricketts house facing Rail Road Street is in the right background]]></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Store (pdthoma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ker Store - Lutesville MO
Mr. & Mrs. Robert Eaker in their store on First Street.
The building was formerly Peoples Bank.]]></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Kinder's Barber Shop (pdthomas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Kinder’s Barber Shop - Lutesville, MO
John Kinder, barber, on right
Earl Hartle, barber, on lef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nic (pdthomas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cnic in now “Rail Road” park. Large store building in background is at Railroad and Crown Stree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for Christ - Horse drawn wagon (pdthoma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for Christ - horse drawn wagon (float in parad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approaching Lutesville from Marble Hill]]></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J Baker House & Funeral Home (pdthoma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J Baker House & Funeral Home (far right) - Lutesville MO]]></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in 1926 Dodge Hearse (pdthomas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1926 Dodge Hearse, in front of Dr. William and Cora Lages residence on Union Street in Lutesvil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tored Buchana School (BCL-TOT-B-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Buchana School taken in 1994 after restorations. HWY 34 Greenville to Jackson road, part of the Benge route, ran between the McMinn house and the Buchana School. (Photo by J.W. Layton)]]></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J. Baker (pdthomas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J. Baker in office reading]]></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 W. Lutes Fancy Grocery Store (pdthomas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 W. Lutes Fancy Grocery Store, First Street, Lutesville in 1911 Advertisement on the signs reads, “Ice Cream”, “Cold Drinks”, “Fruits”, “Nuts”, “Candies", "Every Thing Good to Eat”]]></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43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3 Chandler Drug Store First Street, Lutesvill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dler Drug Store (pdthomas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ndler Drug Store - building was demolished on/about 2004]]></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15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O (pdthoma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nnin Feed Store facing Crown Street near Railroad Street - Lutesville MO]]></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 S. Burford & Son Black Smith Shop (pdthomas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S. Burford & Son Black Smith Shop - Lutesville MO
Shown Wyatt Burford Sr., (unknown), W. S. and Jim Burford.
An advertising sign reads “Cardui” which was a popular women’s drug at the tim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s and Iva Lutes and Bessie and Mr and Mrs. Dines(?) Bes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MO (pdthomas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 Lutesville MO
Established 1930]]></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 Lutesville MO
A. B. and C. A. Walker, Troy]]></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Store (pdthoma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First Street Lutesville, MO
demonstrating 1920 tractor & gasoline powered engine.
Notice belt driven washing machine near the center of the picture
"McCormick Deering Farm Machines" advertise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ews of the Castor River Valley from the McMinn Property (BCL-TOT-B-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from the McMinn property looking out West at the Castor River Valley. The Military Trail (Benge Route) cut across the plantation and forded the Castor River into Wayne County where it crossed the Barnhart property. (Photos by J.W. Layton)]]></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er Hardware (pdthoma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ker Hardware Store (interior, First Street Lutesville MO
Troy Francis, employe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etch/Drawing - Bollinger County Bank -Lutesville MO
original appearance, First Street, ca. 1890]]></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Officers (pdthoma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George Clark, F.M. Wells, Dr. C.M. Whitmer 1913]]></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Bank (pdthoma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Bank -Lutesville MO
Officers: F. M. Wells, S. E. Chandler, C. O Hobbs, and W. E. Dickey.]]></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Chevrolet Sales & Service (pdthoma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Chevrolet Sales & Service - First Street Lutesville, MO
Ben Burford, Sr., Charley G. Bollinger, “Hank” Bowma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ost Office (pdthomas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ost Master Melvin Lutes, Sign on wall reads: “Do not spit on floor.” Sign above mailboxes says: “Business Institution, not a Loafing Place.”]]></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19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Before the fire]]></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resbyterian Church (pdthomas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Presbyterian Church - shortly after fire]]></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erected 19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l Man Wins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l Man Wins
drawing by Tom Runne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with Benge Route (BCL-TOT-B-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enge route marked on current county map in purple. The blue dots are original segments of the trail that have since been vacated by the county.]]></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School (pdthoma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School - students in the snow
as seen from side nearest to Crooked Creak]]></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71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Public School Girl's Basketball Team - 1922 (pdthoma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s article:
Lutesville Public School Girl's Basketball Team - 1922
Captain: Leslie Francis
Coaches: Theckla James, A.W. Crenshaw]]></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Store - Lutesville MO (pdthoma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um's Store - Lutesville MO
Shoes & Clothes; Dry Goods; Groceries
corner of Crown & 1st Street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ottling Works - 1911 (pdthoma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Bottling Works - 1911
Ben Vance - Owner
Photo supplied by: Claude Vance - Rosewood, East Alton, IL
baseball team]]></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Lutesville (pdthoma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Lutesville - horses & buggies; parade; picnic
looking towards First Street]]></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 Winter Day (pdthoma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 view over downtown from Main Stree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MO (Southeast Missouri) Pallet Co. Truck (pdthoma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MO (Southeast Missouri) Pallet Co.Truck Glen Allen, MO
Don Harris (driver) and Lester Phelps (owner) 1963
Glen Allen Pallet Factory]]></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W Sample House (pdthomas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W. W. Sample residence next door to Sample Building on First Street - Lutesville, MO
Second Picture: W.W. Sample residence when occupied by Willard Hastings Insuranc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F. Hastings - 1904 World's Fair (pdthoma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F. Hastings at 1904 Louisiana Purchase Expedition also known as the St. Louis World’s Fair]]></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ve Mill Workers (pdthoma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ave Mill workers near railroad in Lutesville, M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ation of Lutes/Acup House (BCL-TOT-B-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collection of scans including: a photograph of the Lutes house from 1911, a Memo from Peyton Burford written in Oct. 29, 1989 about the contents of the photo, and another image of the current Lutes/Acup house taken on July 26, 2017. The Lutes house was a witness structure to the Trail of Tears, located along the Benge Route as it passed through Marble Hill, MO.]]></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vin Lutes Home - West Main Street (pdthoma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 Master Melvin Lutes Home - West Main Street Lutesville, MO]]></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 Family (pdthoma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 Family]]></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y Underwood (pdthoma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y Underwood founder of Lutesville Motor; posing with automobile and gun
Lutesville, MO]]></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Lutesville Motor (pdthoma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ly Lutesville Motor, selling Dodge Bros. auto, on Railroad Street, by Burford’s, before Lutesville Motor Motor was owned by Underwood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evrolet - Burford Motor CompanyBollinger County Oil Company (pdthoma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Chevrolet on Railroad Street before Lutesville Motor R. W. Van Amburg, gasoline sales, Glen Burford, Jess Hahn, W. A. Butler, B. W. Burford
Bollinger County Oil Company truck]]></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rkpatrick Garage (pdthoma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rkpatrick Garage - Lutesville MO]]></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at Cooper Garage on Main Street near Crooked Creek. Lutesville MO]]></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per Garage - Main Street Lutesville MO
Billy Stephens, Leo Cooper, Joe Johnson]]></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per Garage (pdthoma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Cooper Garage - Main Street Lutesville MO near Crooked Creek]]></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pdthoma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MO
Tallest Building (center): I.O.O.F. Lod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3 Lutes House (BCL-TOT-B-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he original Lutes house, a witness structure on Benge route. Attached was a note from Mr. Peyton Burford that stated that the two story log structure under a portion of this house was about 170 years old in 1987. This would mean the original building date backs to 1817. Additions were added, and the house is now owned by Bill and Louise Acup.]]></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1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oked Creek Flood (pdthoma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oked Creek  - Lutesville, MO
flood at Railroad and Crown Streets
Burford Store]]></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ker & Caldwell Store - November 1926 (pdthoma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vember 1926
P.J. Eaker  & T.A. Caldwell Stor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y Shetley Service Station (pdthoma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y Shetley Service Station - 1944
Zephyr Ga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81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ple Store Receipt (pdthomas0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ple Store receipt Lutesville MO
WW Sample
Alfred Shell & Bessie William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Village Ice Cream Place (pdthoma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llage Ice Cream Place - Lutesville ,MO
Allie & Bill Charles, Troy Anderson]]></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Lodge 385 Parade Float (pdthoma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Lodge 385 Parade Float
1911]]></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Store Parade Float (pdthoma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Store 
parade float - lutesville mo
Peter's Weatherbird shoes advertisement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 Lutesville Bus (horse and carriage) (pdthoma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 Lutesville Bus (horse and carriage)
People's Bank
Union and First Street]]></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 Road and Logging Industry  (pdthomas0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ene from railroad with Dickey’s (Dickie’s?) Store at far left, People’s Bank at left of center and Methodist Church at top of center.
Lutesville, MO]]></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Grocery store
Unique Sign "$5.00 Fine for Hitching to these tre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7 Lutes House Location (BCL-TOT-B-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Lutes house is shown on this section of the 1837 plat map of Lutesville (Marble Hill). The Lutes house was a witness structure to the Trail of Tears, as it was located along the Benge Route that passed through Marble Hill.]]></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 Card (pdthomas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s Bank Post Card - 1909
To: Mrs. M.S. Miller - Lodge, MO
From : her daughter? (signature illegible)]]></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ople's Bank (pdthomas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ce there is no bank sign, perhaps it was before the bank was operating. The trees are smaller than in later pictures of the bank. Notice the sign below far right advertising “Coffins”. Windows in center are covered with protective covering as if during construction.]]></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Iron Mountain Rail Road Depot (pdthomas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Iron Mountain Rail Road Depot with Western Union Telegraph sig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lroad returns to Marble Hill (Old Lutesville) (pdthomas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lroad returns to Marble Hill (Old Lutesville)
photo of old caboose
December 4, 1998; Paul David Thomas]]></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etcher Service Station (pdthomas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Fletcher Service Station]]></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ckey's Flour Mill 1920 (pdthomas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ckey's Flour Mill 1920
Paint crew pictured: Wood & Clay]]></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 Lutesville 1913 (pdthomas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 Lutesville July 1913
Farmers' and Merchants' Bank
Post Office
Barber Shop
Undertaker
Ward's Supermarket
Western Auto
Drum's Hall]]></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 Kirkpatrick "Eat Shop" (pdthomas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Eat Shop 1943
First Street Lutesville MO
Pevely Ice Cream]]></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ude's Dress Shop (pdthomas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ude Kirkpatrick's Dress Shop 1943
First Street Lutesville, MO]]></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Hotel (pdthomas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Hotel - Lutesvil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Acup House (BCL-TOT-B-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an image of the Lutes-Acup house as it appears now. The First Lutes house of 1817 is a log cabin hiding under a beautiful layer of siding and additions on Ellen St. in Marble Hill. This was a witness structure of the Trail of Tears on the Benge Rout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Businessmen - D.W. Burford General Store (pdthomas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 L-R: R. L. Eaker, D. W. Burford, W. A. Leaffler(Loeffler), Jake Smith, Perry Eaker in front of D. W. Burford General Merchandise Store on First Stree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W. Burford General Store (pdthomas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W. Burford General Store  Lutesville
Frank Hopkins, “Drummer“ (salesman), Ike Francis, George B. Myers, D. W. Burford (owner), Perry Eaker and Homer Phelps at D. W. Burford’s Store on First Street]]></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rford & Eaker General Store (pdthomas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rford & Eaker General Store - Lutesville, MO
First Street, Farmer’s & Merchant’s Bank on corner, Union Street at right.]]></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Co (pdthomas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Mercantile Co - Lutesville, MO
Railroad & Crown Street]]></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 Hardware (pdthomas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Clark, Sr., Hardware - Lutesville MO]]></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son Store & Restaurant (pdthomas0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son Store & Restaurant
Mr. & Mrs. Noah Johnson (brother of Lena Harvey & Lottie Huff)
"Restaurant, Groceries, and Lunch"]]></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d Motors (pdthomas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Ford Tractor, Later Lutesville Motor on Railroad Street and Charlie Wallis’ store in brick building.
Second Picture: Roy Underwood, owner, Lutesville Motor Company on Railroad Street]]></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 Men's Sunday School 1922 (pdthomas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s Sunday School Class of Lutesville Methodist Church 1922
Front row (L-R): Harry Hawkins, Troy Mouser, Bob Phelps, Wilbur Eaker, Smtih Gladdish
2nd Row (L-R): Dr. R.W. VanAmburg, Norma Croft, Jesse B Lutes, Walter Buford, John F Willis, Roger Chandler, Charles Lutes
3rd Row: Nelson Henry, minister; Will Dunn, Perry Eaker, James Barks, Pink Taylor, Alex Hahn, unknown, Fred Mabuce, Henry Shell; 
4th Row: Wm Abernathy, W.C. Cole, unknown, Mr. Sickmann, A.J. Baker, Troy Francis]]></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unday School Methodist Church of Lutesville 1921 (pdthomas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men's Sunday School Methodist Church of Lutesville 1921
Front: Mrs. Mariam Pulliam, Mrs. Jessie B. Lutes, Mrs. Pink Taylor, Mrs. Troy Mouser, Mrs. Henry Shell
Back: Mrs. Harry Hawkins, Mrs. Fred Mabuce, unknown, Mrs. Norma Croft, Mrs. Rosie McGirel, unknown, Mrs. Sickmann, Mrs. Lucy Phelps]]></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urch of God - Lutesville (pdthomas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urch of God 
Lutesville 1928
Pat Husky - Pastor
Picture: Pearl Nanne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ge Route Topographic Map (BCL-TOT-B-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 is the Benge Route from Gravel Hill following the 1837 survey.]]></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C.A. Sander Office (pdthomas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tor's Office
Dr. C.A. Sander
Eric Sander]]></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rcial Hotel (pdthomas0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ercial Hotel - Lutesville MO]]></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eel Bridge - Crooked Creek (pdthomas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vel street and first steel bridge across Crooked Creek at flood stag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over Crooked Creek (pdthomas0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Perhaps opening day since there are so very many people on and beneath the bridge]]></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43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pdthomas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nging Foot Bridge - Crooked Creek (pdthomas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nging foot bridge over Crooked Creek between Marble Hill and Lutesville
approaching Lutesville]]></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5 Laying of corner stone - Lutesville Presbyterian Church  (pdthomas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5 Laying of corner stone for Lutesville Presbyterian Church on Railroad Stree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Women's Club 1951 (pdthomas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Women’s Club dining at the Alvarado Restaurant in Cape Girardeau August 30, 1951 Seated left to right Mary Elfrink, Marie Van Amburg, Mary Lou Ayers, Dora Gladish, Mrs. Guy Teeters, Ruth Croft, Pauline Clubb. Standing left to right Florence Myers, Mrs. W. W. Mathews, Lill Estes, Bessie Cooper, Viva Rogers, Allene Cobble, Mae Eaker, and Maude Chandler.]]></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on Railroad Street (pdthomas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use near Lutesville Presbyterian Church on Railroad Street.]]></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8 Railroad Street - Lutesville MO (pdthomas0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8 Railroad Street - Lutesville M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ide of Old Possum Creek Road (BCL-TOT-B-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s of a portion of the Benge Route on Possum Creek Road, which has been vacated.]]></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Methodist Church, Dickey’s Flour Mill, Presbyterian Church (pdthomas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Methodist Church, Dickey’s Flour Mill, bottom – Presbyterian Church]]></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Store (pdthomas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Taylor in front of Taylor Mercantile Store on Railroad Street]]></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ark's Store (pdthomas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orge A. Clark, Jr. Clark’s Store, Linus Hartle and Charles Lutes in front of their hardware store on First Stree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Residents (pdthomas1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ery Day, driving, Charley Day, George Clark (boy), C. P. Ricketts house on right, Railroad Street]]></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P. Rickett's House (pdthomas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 P. Rickett’s House, ca. 1868, Railroad Street. Oldest residence in Lutesville]]></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Northern Methodist Church (pdthomas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tesville Northern Methodist Church on Main Street near Crooked Creek at the intersection with Railroad Stree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ly 1900s Twin City Annual Picnic Parade (pdthomas1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2/1903 Lutesville girls riding side saddle in Twin City annual picnic parade. Left to Right Grand Marshal, Sheriff Dolph King, Gertrude Biggs, Mayme Revelle, Maude Dale, Hattie Dale, Della Warren, Pearl Lutes, Jessie Phelps, Alpha Myrick, Alma (Burke) Hobbs, and Roy Drum]]></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Street in Lutesville (pdthomas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Street in Lutesville]]></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C. "Tobe" Cole & wife  (pdthomas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 wife in front of their residence (at far right) on Railroad Stree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e’s “White Way” store  (pdthomas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 C. “Tobe” Cole and daughter, Flossie Cole Hartle, in Cole’s “White Way” store at the corner of First and Union Streets in former Farmers and Merchants Bank building. Store beginning was 19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 Marble Hill Survey, Jackson Road (BCL-TOT-B-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rvey of a portion of Marble Hill (Sec. 5 Twp 30 R 10 E) done in Dec. 1922 to, as the inscription reads, "establish a connecting street between Broadway and beginning of Jackson Road at corporate limits and to change Broadway at Lot No. 2 Ra and Lot no. 12 R.B. as indicated on Plat." The survey is signed by J.S. McGee. This shows the postal/military road (State Road 34) used as part of the Benge route previously.]]></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 Marble Hill Mo]]></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 Collector's Office (pdthomas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wey Robinson, County Collector, Officers Hobart James & Ralph Dewitt.]]></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officer Louis Cunningham and Pinkney Estes and George Miller (pdthomas1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nty officer Louis Cunningham and Pinkney Estes and George Miller]]></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s Office (pdthomas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Anally's Office]]></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dence of County Sheriff and County Jail (pdthomas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idence of County Sheriff and County Jail]]></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usiness area. High Street (pdthomas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business area. High Street]]></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History Sign (pdthomas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ign located at the Bollinger County Courthouse]]></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1909 (pdthomas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Court House and corner of jail house - 1909]]></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 House (pdthomas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de (pdthomas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in downtown Marble Hil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al Road 34 History (BCL-TOT-B-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Bollinger County: 1851-1976 describes the history of the first mail route established from Jackson to Wayne County which later became the Military Road transversed by the Cherokee as part of the Benge route. The state road was established in 1837, and in 1838, it was part of the Trail of Tear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Mercantile (pdthomas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ior to 1918]]></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 Street (pdthomas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Theater (pdthomas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ening night of the Park Theater. Movie shown was "Gay Desperado]]></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Banner Press (pdthomas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Banner Press interior; Pictured: F.A. Wiggs, editor, Lawrence (Doc) Hahn (left) typesetter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Wicecarver Store; Pictured: Mr. J. H. Wicecarver, drummer (salesman) & customer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38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kins Mercantile (pdthomas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Hopkins Mercantile; Pictured: Marjorie Hopkins, Jase Ward and C.F. "Frank" Hopkin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s Office (Banner Press) (pdthomas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Press Building (Hill & Chandler days)
L-R: Dean B. Hill, Charles (Tod) Richards; brother of Mrs. O.R. Pridy, G.L. Chandler; son-in-law of Dean Richard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vice station (pdthomas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vice station on Conrad Street]]></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dthomas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wrence "Doc" Hahn (1906-2000) at linotype machine in the Banner Press Office]]></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n City Band (pdthomas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r Journal Entries through Bollinger County (BCL-TOT-B-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 of journal entries from the Darr Journal detailing their trip across the Benge trail 20 years after BB Cannon's journey. Describes sites such as Old Jackson, Whitewater river, and (now named) Marble Hill were described in the entries on Nov. 14-16th.]]></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 Dr. Cook's Dentist Office (pdthomas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 Upstairs was located the switch board telephone office & Dr. Cook dentist office]]></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mas Café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aude & Vivian Thomas Café, High Street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ior of Bank of Marble Hill, Employees and board members, E.J. Taylor, George Bidewell, Robt. Drum, Sr. Dr. C. A. Sander, W. D. Allen, J.A. Manning.]]></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onic Lodge (pdthomas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sonic Lodge building upstairs with Post Office on first floor]]></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s (Nanney) House (pdthomas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D. Estes house, later Will Nanney house on High Street]]></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14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er House (pdthomas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sher House - Walnut Street (near Banner Press)]]></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lva Jamison & Mrs. Kelley Teachers, later had three rooms and three teachers;]]></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upils (pdthomas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Pupils;]]></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ys on Bikes (pdthomas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ny Chestnut, Ernie Richards and Leon Sander;]]></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Methodist Episcopal Church Sunday School (pdthomas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day School Pupils of Marble Hill, Methodist Episcopal Church South, L.J. Grimsley, Supt. and Lee Newell driving. Students were Chandler, Crader, Estes, Grimsley, Hahn, Hawn, Rose, Snider and others. Wagon is property of W.D. Allen local black sm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als of Lincoln County, North Carolinaby William L. Sherrill - A Minister of Methodist Episcopal Church South (Annals of Lincoln Co. N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nals of Lincoln County, North Carolina by William L. Sherrill - A Minister of Methodist Episcopal Church South Containing interesting and authentic facts of Lincoln Co. history 1749-193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hn's Description of Greene Post Office (BCL-TOT-B-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 titled "Postal Confusion in Bollinger County (1851-1868)", is an account by Mary L. Hahn of the renaming and building of a new post office in Bollinger County. The old post office's location is described to be "on or near Route #4959 from Jackson in Cape Girardeau County to Greenville in Wayne County", and this original building would've been a witness structure to the military/postal road that was part of the Trail of Tears Benge route. This establishes the presence of the Lutes family in the region, prior to the trial.]]></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Service Station (pdthomas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dell and Jack James at James Service Station, High Street - Marble Hil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exander Garage (pdthomas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lk" Alexander garage comer of High and North Streets Marble Hill
Interior of "Chalk" Alexander garage,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9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ylor House (pdthomas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ylor House facing county jail formerly residence of Dr. Witmer family about 1893.
Marble Hill;]]></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ide of Dr. Witmer House (pdthomas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ide of Dr. Witmer house, probably young Witm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tmer Family (pdthomas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Witmer, wife and son]]></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Crowe House (pdthomas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rah Crowe House;]]></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and Meta McMinn House (pdthomas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 Meta McMinn House 
past and present;]]></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McAnally House (pdthomas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Mc Anally house facing North street at North & Vine street Marble Hill;]]></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lls/Chandler Home (pdthomas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ells house later home of Homer and Marie Wells Chandler on North street - Marble Hill MO;]]></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wntown Marble Hill (pdthomas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Downtown Marble Hill, court house on left, Wicecarver store on righ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Burr Postal Map (Pre-Bollinger County Map) (BCL-TOT-B-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4 Missouri map showing Wayne, Cape Girardeau, Stoddard counties (parts of which would later form Bollinger County) and Madison. The historic towns of Frederickton, Jackson, and Greenville. Greene is marked (listed "Green") on the route from Jackson to Greenville on this map; this is where present-day Marble Hill is located.]]></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and Mineral Well (pdthomas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House & Mineral Well with iron fence around court house.
Marble Hill;]]></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ng America Band (pdthomas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ng America Band - Mable Hill;]]></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ob "Jake" Wells (pdthomas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acob "Jake" wells about 1923-24;]]></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r Rink (pdthomas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ller Rink/Tabernacle 
Marble Hill;]]></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95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 Taylor Family (pdthomas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 A. Taylor family, Mary, Wynona, Mrs. Taylor (Jancie Lutes), Neeman, "Jake" A, Merrill (Curley), and Eugene;]]></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53)]]></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29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k of Marble Hill (pdthomas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k of Marble Hill;]]></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cecarver store  (pdthomas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H. Wicecarver Supply Store: Featuring Wholesale or Below Price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treet Scene (pdthomas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treet Scene;]]></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Hardware (pdthomas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ley Schreiner Hardware on Hopkins street 
Marble Hil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4 Burr Postal Map (BCL-TOT-B-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64 Missouri map showing Bollinger County between Wayne, Cape Girardeau, Madison counties. The historic towns of Frederickton, Jackson, and Greenville. Green is marked on the route from Jackson to Greenville on this map, which is where present-day Marble Hill is locat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reiner Farm Equipment (pdthomas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nneth Schreiner Farm Equipment - Hopkins Street Marble Hill;]]></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e Allen House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ve Allen house on High street near North street;]]></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s Grocery (pdthomas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ve Park's grocery and up stairs residence on High street. All local field stone construction;]]></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er Masonic Lodge (pdthomas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Former Masonic Lodge building;]]></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linery Store (pdthomas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gn: Mrs. H.M. Smith Millinery Store]]></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Presbyterian Church (pdthomas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Presbyterian Church destroyed by fire 12/27/1953]]></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81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Grade School Building (pdthomas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Marble Hill grade school being built as a W.P.A. (Works Project Adm) building;]]></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29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Marble Hill Baptist Church (pdthomas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Marble Hill Baptist Church adjacent to Marble Hill cemetery;]]></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D. Allen House (pdthomas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D. Allen House;]]></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 Davault House (pdthomas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 Davault home where Hickory Hills housing now located. Originally built for a hospital by Dr. Tal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tesville Dollar Store and Flour Mill (BCL-TOT-B-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Johannes Georg Lutz: 1706-1756 And His Descendants describes the location of the Dollar Store on Main Street and the flour mill run by Jacob Lutes in the first half of the nineteenth century. These would have been sites present when the Benge Route was used, passing through Lutesville (now called Marble Hill).]]></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da Miller House (pdthomas1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da Miller house facing High street;]]></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24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th place of Lawrence "Doc" Hahn (pdthomas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rth place of Lawrence "Doc" Hahn (8/28/1906) on Walnut S;]]></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nkins House (pdthomas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nkins house on High St. across from Marble Hill school;]]></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 house. #1, Jesse Mc CuUough, #2, Alva Jameson, #3, G.Morgan, #4, Lee Propst, #5, Fish, #6, Chostner, #7, Smith Gladish, #8, Lee Crader, #9, Ida Yount, #10, Lunda Yount, #11, Bertie Jackson, #12, Myrtle Hughes, #13, Elsie James, #14, Helen Davault, #15, Ada Morgan, #16, Andra Jamison, #17, Eula Davault, #18, John Harty, #19, Lee Nanney, #20, Oeis Chostner, #21, Jim Mc CuUough, #22, David Francis, #23, Professor W. A. Davault, #24, John Morgan, #25, Rose Hughes, #26, Lucy Mc CuUough, #27, "?" (Smith Gladish;]]></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izens in front of Courthouse (pdthomas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oup in front of Courthouse;]]></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ble Hill School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3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22-23 Marble Hill Class (pdthomas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2-1923 Marble Hill School - 7th & 8th grade
First Row (L-R): Ivan Bidewell, Zahn Wells, Oscar Estes, unknown, Chester Burks, Webster Grimsley, WM Miller.
Second Row (L-R): Mary Jenkins, Ruth Alexander, Mae Crader, Olda Lee Hill, unknown, Mary Hopkins, Stella Farmer, Francis Conrad, Virginia Reynolds, Mildred Hawn, Mary Conrad.
Third Row (L-R): unknown, Burns Graves, Robert Wella, Joe Groves, Kermit Sanders, Boyd Slinkard, Curtis Yount. Teacher: Smith Gladish, Richard Kinder, Bernard Hughes, Herbert Lee Reynolds, and Earl Farmer;]]></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Curley) Taylor & Sheriff Dorman Elledge (pdthomas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Curley) Taylor & Sheriff Dorman Elledge with captured boot legger's copper still, about 193;]]></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Way Café  (pdthomas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y Café at junction of Highway 51 & 34.south west corn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of Bollinger County and Marble Hill (BCL-TOT-B-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 page excerpt from the History of Southeast Missouri briefly describes the legal founding of Bollinger County and the County seat, presently called Marble Hill. This document is important as is notes where the town originally began, much farther East that present-day Marble Hill.]]></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sie Mouser (pdthomas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rd from left, front row, Lessie Mouser, Tallest fellow "?" Luther Yount?;]]></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ilting Party (pdthomas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ilting Party" at residence of Dr. & Mrs. W.A. Reynolds - High Street Marble Hill
Presbyterian Ladies' Aid Society
Mrs. Olga Murdoch, Mrs. Mattie Sanders, Mrs. Hester Wiggs, Mrs. Joseph W. Caldwell, Mrs. E.G. Turner, Mrs. C.A. Sanders, Mrs. Mary Murdoch, Mrs. Edgar Whitebread, Mrs. E.S. Carter, Mrs. Sadie Yount, Mrs. Joseph Caldwell, Rosemary Wiggs, Mrs. J.H. Wicecarver, Mrs. W.A. Reynolds; hostess;]]></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nes Grocery (pdthomas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isy Jones (behind meat counter); Roy F. Jones (behind soda fountain)
Seated at counter (L-R): uknown, Ercle Kinder, Charles Hopkins, Gene Welch, Junior Miller, unknown;]]></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dies' Group (pdthomas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Mattie (Eric) Sander, third from left, perhaps Presbyterian ladies group;]]></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Courthouse (pdthomas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ft to Right, Melvin Lutes, Sample, Clippard, W. A. Dunn, Wm. Abernathy, Attorney Morgan, Mrs. & Mr. Mc Glothlin at court house;]]></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24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Official and Secretaries (pdthomas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Charley Eaker, Presiding Judge, #2, Carl Scott, County Clerk, #3, Mike Graham, Sheriff, #4, Dolores Miller, Sec, #5, Homer Williams, Attorney, #6, Marion Myers, Assessor, #7, Frank Matthews, Dep. Sheriff, #8, Milas Rhodes, Comm., #9, Glen Seabaugh, School Supt., #11, Mike Hughes, #12, Carol Wilkerson, Sec. #13, Herbert Eaker, Comm., #14, Ruth Bollinger, Sec, #15, Ren Hahs, Comm. #16, Ralph Francis, #17, Elzie Cook, Comm., #18, Elvis Mouser, #19, Dale Cato, Collector, #20, Mr. Pickett, Janitor, #21, Murrell Kirkpatrick, Dep.County Clerk, #23, Fulton Cooper, Treas., #24, Donald Thomas, Pros. At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pdthomas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 Newell, E.G. Sander & Otis Hahn (pdthomas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m Newell, E.G. Sander & Otis Hahn working at and facing county jail. Walnut street behind the men;]]></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rn Woodsmen of America Insurance Parade Float (pdthomas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ing float in parade reading, " My husband loved me and carried a $3,000. In Modem Woodsmen of America insurance. Mr. George Miller is driving team of horses;]]></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Group (pdthomas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 Edgar Allen, #2, Arthur Heitman, #3, Walter Revelle, #4, Ernest Stephens, #5, James Mc Cullough, #6, Rhoda J. Conrad, #7 unknown #8 unknown, #9, Ida Yount, #10, Lizzie Dogett, #11, Johnson, #12, unknown, #13, unknown, #14, Loren Grimsley, #15, Wm. E. Denton, #16, Jonas . Lutes, #17, Charley Wallace, #18, Hezekiah Chostner, #19, unknown #20, Sallie Rowe, #21, Flo Winters, #22, Mabel Mesher, #23, Jessie Peters, #24, Harley Green, #25, Emest Seabaugh, #26, Minnie Mc CuUough, #27, Rhoda Chostner, #28, Virginia Graham, #29, Clara Austin, #30 unknow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 Record of Marble Hill's Renaming (BCL-TOT-B-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 records of the petition and official filing to rename the plat of land called Dallas to Marble Hill.]]></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pdthomas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Swan teacher at Marble Hill school.
Left to Right: David Conrad, Donald Maggie, Webster E. Wells, Virgil Hahs, Carl Kinder, Middle Row: Eula Hahn, Leota Graves, Mildred Graves Beulah Sheets, Minie Lu Woodrough, Fern Alexander, Wilma Slinkard, Marjorie J. Hopkins, Georgia Conrad, Hazel Seabaugh, Myrita Graves, Comfort Yount, Thelma Mc Gee, Margrette B. Wells, Back Row: Henry Bidewell, John Huff, Willie Yount, Delmar Seabaugh, Mrs. Swan, teacher, Claude Huff, John Sheets, Floyd Mc Gee, Marell Marlow;]]></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dressed as Native Americans (pdthomas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dressed as Native Americans;]]></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n working out their Poll Tax (required before they could vote) at the 1908 swinging foot bridge over Crooked creek between Marble Hill and Lutesville. About 1920. Sometimes young boys were hired to do the work by some of the men. Included in this group are: Plutarc/jConrad, Leon Sander, Benton Conrad, Emest Richards, Otto Sander, Joe Ledbetter, W. A. Davault, W. M. Welker, A. P. Crader, J. A. Richards, Otis Hahn, Bob Hatcher, W. A. Kinder, C. C. Conrad and other not identified.;]]></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57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 Tax (pdthomas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l Tax" workers below the 1908 swinging foot bridge, circa 1920. Bridge crossed Crooked creek between Marble Hill & Lutesville.;]]></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d (pdthomas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19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thia Well Parade Float (pdthomas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ade float, early 1900, advertising, "Lithia Well" in Marble Hill;]]></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Band (pdthomas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arble Hill band, some identified. Bob Dmm, Sr. in back row, L. to R. back row. General Chandler, August Sander, Bob Fisher;]]></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School - 8th Grade Graduating Class 1920 (pdthomas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0 eighth grade graduating class of Marble Hill school: Ivan L. Myers, teacher. Standing L. & R. Murrell J. Taylor, Lee Clingingsmith, Dorothea Miller, Mary Crader, Marie Clingingsmith, Leon Sander, Claire Hopkins, Theodore Grimsley, Mercelete Kinder, Seated: Mary Alexander, Opha Underwood, Grace Kinder, Lawrence L. (Doc) Hahn, Edgar Adams, Paul B. Kinder, Harry B. Hahs, Crawford Reynolds, Willard Crader, George Meehan, Paul Ward Squired, Johnnie Chostner.;]]></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rrill Lee "Ap" Taylor (pdthomas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rrill Lee "Ap" Taylor behind Wicecarver store, about 1940;]]></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 & Mrs Gene and Mary Ellen Taylor (pdthomas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picture: Mr. & Mrs. Gene and Mary Ellen Taylor, about 1943.
2nd picture: Mrs. Gene (Mary Ellen) Taylor, jail and court house in back ground.
3rd picture: Gene Taylor in W.W.II Army uniform. Pink Long's service station in back groun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y Seat Historical Map of Marble Hill (BCL-TOT-B-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map of the town of Marble Hill showing important historical sites indicated by numbers. Of particular significance to the Trail of Tears is #18 the Old Military Trail (Benge Route) and the sites along it built prior to 1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y Hahn Service Station (pdthomas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Hahn Service Station - High Street Marble Hill;]]></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Bailey (slong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Berry) Baile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ia Berry (slong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lia Berry
W.E. Miller Photography - Doe Run, MO;]]></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 Berry (slong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lia Berry;]]></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Pinkney Berry (slong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 Pinkney Berry
Cummins Photography - St Louis MO;]]></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Chandler (slong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fe of Dr. Harrison Chandler;]]></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 Harrison Chandler (slong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usband to Elizabeth Chandler
Salmen Brothers Photography - Woodward, OK;]]></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ly Chandler (slong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ly Chander
Salmen Brothers Photography - Weedward, OK;]]></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riet Kinnison Cook (slong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rriet Kinnison Cook;]]></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scar Zimmerman (slong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scar Zimmerm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y Records of Lutes Family Property (BCL-TOT-B-0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inventory and application for the Letters of Administration of the the late King estate made by Eli Lutes, the administrator of the estate, on March 7th, 1912. A Bollinger county probate court record describing affairs of the Lutes estate as of May 18, 1866. These are important to tracing ownership of the Lutes house, a witness structure to the Benge trail.]]></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ul and Mildred Whitener (slong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ul and Mildred Whitener;]]></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ry Zimmerman (slong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rry Zimmerman;]]></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ie Zimmerman (slong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oldie Zimmerman;]]></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38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oline Smith (slong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oline Smith;]]></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a, John Henry, Roscoe Zimmerman (slong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ma, John Henry, Roscoe Zimmerman;]]></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ader to Whybark to Whybark Land Deeds 1851-1867 (whybark land deeds 1851-18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ader to Whybark to Whybark Land Deeds;]]></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ayfield Monitor January 1926 (wmc monitor jan 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ayfield Monitor January 192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14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onah Pence Portrait (wmhf-runnels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il painting in frame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ow Horse (wmhf-runnels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el sculpture;]]></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ulpt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Plat Map with First Landowners (BCL-TOT-B-0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a modern-day Marble Hill plat map with markings added to show the land owned by Jacob Lutes and first settlers in the region.]]></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pe Dream (wmhf-runnels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pe Dream
Photograph of Drawing by: Tom Runnels;]]></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k Cow (wmhf-runnels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k Cow
Photograph of Drawing by: Tom Runnels;]]></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aptisin' (wmhf-runnels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ptisin'
Photograph of Drawing by: Tom Runnels;]]></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wmhf-runnels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Photograph of Drawing by: Tom Runnels;]]></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Bess (wmhf-runnels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s. Bess
Photograph of Drawing by: Tom Runnels;]]></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s Meat (wmhf-runnels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o's Meat
Photograph of Drawing by: Tom Runnel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ows (wmhf-runnels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Cows
Photograph of Drawing by: Tom Runnels;]]></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8 Long (wmhf-runnels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8 Long
Photograph of Drawing by: Tom Runnels;]]></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uit of the Vine (wmhf-runnels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uit of the Vine
Photograph of Drawing by: Tom Runnel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akehounds (wmhf-runnels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hounds
photograph of painting by Tom Runnel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st of Land from Tax Book of Bollinger County (BCL-TOT-B-0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i Lutes and his property is listed on page 97 under #3026 in the Tax Book of Bollinger County. The Lutes property was part of the land the Benge route passed through.]]></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ter's Bird Dog (wmhf-runnels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lter's Bird Dog
photo of painting by Tom Runnels;]]></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w Up (wmhf-runnels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ow Up
Sculpture by Tom Runnels;]]></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mhf-runnels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sculpture by Tom Runnels;]]></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f Portrait (wmhf-runnels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f portrait sculpture - Tom Runnel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nna Boogie Sculpture (wmhf-runnels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anna Boogie Sculpture - Tom Runnels;]]></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enda (wmhf-runnels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lenda 
Sculpture - Tom Runnels;]]></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llow Gal (wmhf-runnels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ellow Gal
sculpture - Tom Runnels;]]></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oster (wmhf-runnels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oster
sculpture - Tom Runnels;]]></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se and Rider (wmhf-runnels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 of Tom Runnels & his sculpture "Horse and Rider";]]></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an Warrior (wmhf-runnels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dian Warrior
sculpture by Tom Runne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70 Brooks Cape County Map (BCL-TOT-B-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Hwy 34 which was a "gravel road" established as a postal/family road in the 1790's, which became part of the Benge Route during the Trail of Tea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py of Bollinger County Land Entry Book (BCL-TOT-B-0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plat map showing the Lutesville/Marble Hill region, featuring the land owned by Jacob Lutes and the first families. The Benge route passed through this region, and the Lutes house was a witness structure on the Lutes property.]]></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ghorn (wmhf-runnels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nghorn
photograph of sculpture by Tom Runnels;s]]></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her (wmhf-runnels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er
photograph of sculpture by Tom Runnels;]]></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6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wmhf-runnels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gle
photo of sculpture by Tom Runnels;]]></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29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Eagles (wmhf-runnels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Eagles
photo of sculpture by Tom Runnels;]]></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Heron (wmhf-runnels0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heron
photo of sculpture by Tom Runnel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asus - Two Studs (wmhf-runnels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gasus - Two Studs
photo of sculptures by Tom Runnels;]]></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eman (wmhf-runnels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neman
photo of sculpture by Tom Runnels;]]></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th Pullin' (wmhf-runnels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oth Pullin'
drawing by Tom Runnels;]]></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op and Staff (wmhf-runnels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op & Staff
drawing by Tom Runne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iginal Land Patents of Bollinger County, MO (BCL-TOT-B-0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names and associated plats of the people that first filed on the land from the Lutesville/Marble Hill region, listed as Township 30N Range 8E. Features Jacob Lutes 1849-1859.]]></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d Pies (wmhf-runnels0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d Pies
drawing by Tom Runnels;]]></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ll Rider (wmhf-runnels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ll Rider
drawing by Tom Runnels;]]></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 Diltz (wmhf-runnels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 Diltz
drawing by Tom Runnels;]]></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 Going to be President Some Day (wmhf-runnels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 Going to be President Some Day
drawing by Tom Runnels;]]></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hool Days (wmhf-runnels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hool Days
drawing by Tom Runnels;]]></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ound the Regal Stove (wmhf-runnels0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ound the Regal Stove
drawing by Tom Runnels;]]></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t Grove Church (wmhf-runnels0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ust Grove Church
drawing by Tom Runnels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ppers (wmhf-runnels0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ppers
drawing by Tom Runnels;]]></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thin' (wmhf-runnels0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thin'
drawing by Tom Runnels;]]></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n Hunt (wmhf-runnels0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on Hunt
drawing by Tom Runnel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4 Historic Sites Marble Hill (BCL-TOT-B-0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excerpts from the journal Echo feature a map of the "Plat of the Town of New California" (present-day Marble Hill), a description of the first courthouse, and a description of the "old southern trail" which was part of the Benge route.]]></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 Porch Music (wmhf-runnels0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nt Porch Music
drawing by Tom Runnels;]]></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 Hornet (wmhf-runnels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ll Hornet
drawing by Tom Runnels;]]></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thouse Bench (wmhf-runnels0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urthouse Bench
drawing by Tom Runnels;]]></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ck Hunt (wmhf-runnels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ck Hunt
drawing by Tom Runnel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an (wmhf-runnels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untain Man
drawing by Tom Runnels;]]></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ubker-beussink-peters photo (wubker-beussink-peters phot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ubker-beussink-peters photo;Bollinger County Libra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 from "Bits of History" (BCL-TOT-B-000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excerpt from Hahn's Bits of History describes the early history and first white settlers of Bollinger County, specifically the Lutesville region. John Lorance, Col. Bollinger, and Eli Deck are recorded as the first pioneers to settle in Lutesville and Glen Allen, Daniel Hahn settled at Possum Creek (then Hahn Creek). Later the Benge route of the Trail of Tears would pass through these settlers' properties. A photograph of a 1957 plaque commemorating the the founding history of Marble Hill and photos of the road between Lutesville and Marble Hill and the Swinging Bridge are also featur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l of Tears Routes through Marble Hill (BCL-TOT-B-0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atellite map image of Marble Hill with a blue line indicating the Benge rou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B-0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nider Road Survey (BCL-TOT-H-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Survey (BCL-TOT-H-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illustration of the road as it runs from the Mississippi River to Greeneville in Wayne County, featuring a where the state road crossed the Jackson to Fredericktown Road, listed as suc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H-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Hildebrand trai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01 Riley Patton Survey (BCL-TOT-H-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on Survey No. 768 done by surveyor Riley showing Jackson to Fredericktown road as it passed through John Bollinger's la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39 Burr Postal Map (BCL-TOT-B-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39 Burr map showing the postal road from Jackson to the Greene (present-day Marble Hill) post office and southwest to Greenville. This postal road was a part of the Benge Route during the Trail of Tea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534650" cy="5943600"/>
          <a:chOff x="0" y="228600"/>
          <a:chExt cx="10534650" cy="5943600"/>
        </a:xfrm>
      </p:grpSpPr>
      <p:pic>
        <p:nvPicPr>
          <p:cNvPr id="1" name="" descr="Image"/>
          <p:cNvPicPr>
            <a:picLocks noChangeAspect="1"/>
          </p:cNvPicPr>
          <p:nvPr/>
        </p:nvPicPr>
        <p:blipFill>
          <a:blip r:embed="rId2"/>
          <a:stretch>
            <a:fillRect/>
          </a:stretch>
        </p:blipFill>
        <p:spPr>
          <a:xfrm>
            <a:off x="457200" y="1371600"/>
            <a:ext cx="1007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12 Commissioner's Certificated Land Grants (BCL-TOT-H-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st of Commissioner Certificates showing the grant of Survey No. 768 to John Bollinger, the plot of land which the Jackson to Fredericktown road (section of the Hildebrand trail) ran throug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00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89 Reilly Survey (BCL-TOT-H-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1889 Reilly survey for Jesse Hawn which shows the Fredericktown road, part of the Hildebrand rout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8E Map (Pre-HWY61) (BCL-TOT-H-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damaged map of Township 33N Range 8E, drawn before HWY 61/72 was mapped. Shows the exit from Bollinger County into Madison County, just south of Cape Creek, that would meet MCR 248 toward Castor Station then Fredericktow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Township 33N Range 8E Map (BCL-TOT-H-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06 map of Township 33N Range 8E showing HWY 61 exit from Bollinger County into Madison County, just south of Cape Creek, that would meet MCR 248 toward Castor Station then Fredericktow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Road Map with Hildebrand Route (BCL-TOT-H-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map showing the Hildebrand route indicated in green and blue dots marking where researchers believe the road originally was but was vacated or moved by the county.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8 Patton Map (BCL-TOT-H-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map showing modern day Patton area. Crossing HWY 51 onto Bollinger County Road 878. BCR 878 has been vacated along the portion that connected to present day HWY 72 to where it crossed into Madison County just south of Cape Creek. This is the route believed to be along the Hildebrand trai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9 Burr Post Roads Map (BCL-TOT-H-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839 David H. Burr Post Roads map showing Jackson to Fredericktown road.]]></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ho Vol. 2 (October 1979) (BCL-TOT-H-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1979 publication of Echo by the Bollinger County Historical Society is filled with literature and photographs that describe the nineteenth-century properties and people that would have resided near/along the Hildebrand and Northern routes that passed through Bollinger County. This information provides local historical context for these trails and connects to the other documents and maps in this collec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cerpts from "I Remember the Ozarks" (BCL-TOT-H-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cerpts from the book I Remember the Ozarks by Charles H. Williams include Williams's account of his grandfather's (William Williams) farm as it was situated near Mayfield Creek down to Little Whitewater Creek. His father was the Bollinger County Surveyor. A survey map of the Mayfield region is included, and a map of the Patton to Mayfield roads is also featured.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Map (BCL-TOT-H-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Marble Hill City Plat Map (BCL-TOT-B-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1906 map of Marble Hill showing the military road, once part of the Benge route, running along the bottom edge of the town. It is faintly mark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tate Road Map (BCL-TOT-N-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map with inscribed map description and portion of state road from the Mississippi river through the county line, showing portion of Jackson to Fredericktown Road, listed as such, as it crosses the state roa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43 Snider Road Survey (BCL-TOT-N-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43 State Road Survey by Aaron Snider showing portion of Jackson to Fredericktown Road, listed on this map as County Roa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Brooks Cape County Map (BCL-TOT-N-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ames Brooks Cape County map from 1870 which faintly shows the Jackson to Fredericktown road coming from Millersville to the edge of Cape County, a part of the Northern trai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BCL-TOT-N-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rn topographical map of US Survey 3145 (Township 33 North) showing the modern road that partially follows the same route as the Northern trai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thern Route on US Survey 3145 (BCL-TOT-N-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modern topographical map of US Survey 3145 (Township 33 North) showing the modern road that partially follows the same route as the Northern trail. Yellow boxes indicate the sections of the road that line up with the 1838 road, as part of the Northern trai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61 Plat Map with Jackson to Farmington Road (BCL-TOT-N-000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861 Plat Map showing the Jackson to Farmington Road in US Survey 3145; Marked 1861 Plat Map showing the Jackson to Farmington Road in US Survey 3145. Yellow boxes indicate the location of the Farmington Jackson road on this map, as it was part of the Northern rou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Survey 3145 Notes by Benjamin Helderbrand (BCL-TOT-N-000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ked section of survey notes of Benjamin Helderbrand's Decision No. 226 pertaining to US Survey 3145. The red box indicates where the Jackson to Farmington road is mentioned in the docume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 Johnson Cemetery (BCL-TOT-N-000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Conrad Johnson Cemetery along BCR 214, established in the 1830s, would have been along the route of the Northern trail.  The trail continued west on BCR 246 and then onto BCR 214, passing the Conrad Johnson Cemetery show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BCL-TOT-N-0000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llustration represents the mill turned German Reformed Church that would've been along the Northern route. This mill/church was located along current day BCR 930.; Booklet German Reformed Church 1805-1832, Fadler Document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Bollinger County Plat Map (BCL-TOT-N-0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of Bollinger County, showing BCR 214 and BCR 930 and locations along the Northern route, including the Hahn mill. This map shows an important difference between present day BCR 214 and 930, as the road follows through land grant families' plats and varies slightly from the modern roa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05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ble Hill Reilly Survey (BCL-TOT-B-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seph Reilly Survey map of Marble hill showing the old military road as it ran along the southern edge of the town cente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906 Hahn Mill Location (BCL-TOT-N-0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ction of 1906 Bollinger County Map that shows the Hahn mill and spring site. The Hahn site was a resting place for the Cannon party in 183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20 Hahn Mill Location (BCL-TOT-N-0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igital satellite image shows an aerial view of the modern day location where the remains of the Hahn mill are locat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Day Remains of Hahn Mill (BCL-TOT-N-0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hotographs of the remains from the Hahn mill race and dam. The Hahn site was a resting place for the Cannon party on Nov. 17, 1837.; Photographed by Eva Dun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sent Road Map with Northern Route (BCL-TOT-N-00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esent day map with Northern route marked in green. The blue dots are where researchers believe the original road and Northern route was located. It was possibly later vacated by the county and the road now runs along the present rout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lle-Bollinger Mill (BCL-TOT-N-000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wing of the Dolle/Bollinger mill as it appeared in the 1980s. The mill was originally built in 1828 and would have been a witness structure to the Trail of Tears as it was located along the Northern rout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70 Jackson on Brooks Cape County Map (BCL-TOT-N-0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ned section of the 1870 James Brooks Cape County map showing the Jackson area, as the Jackson to Farmington road would've followed a portion of the Northern rout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832 Whitewater Presbyterian Church Congregation (BCL-TOT-N-000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hotograph shows the charter members of the Whitewater Presbyterian Church that was established in 1832. These pioneer families were witnesses to the Cherokee removal as the detachments passed by their homesteads on the Northern route through Sedgewickvill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 Map of Bollinger County Pioneer Families (BCL-TOT-N-000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 map that lists land owned by early pioneer families of the Bollinger County area.]]></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souri Indian Trails (BCL-TOT-N-0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 Surveyor, Cyrus McCormick interviewed Hahn family for knowledge of Native American Trail of Tears camp at Hahn Mill.]]></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Trail of Tears Routes (BCL-TOT-N-0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he Bollinger County Trail of Tears Routes, showing the Northern (black), Hildebrand (green), and Benge (blue) routes and vacated trails (blue dots) as they passed through the reg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w House (BCL-TOT-B-000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can of photograph and caption showing the Crow house, formerly owned by Mrs. Sarah Crow, pictured here with her grandsons Paul and Howard Squires. This house was one of the oldest structures still standing in Marble Hill on Broad street and Rock street, and it the old military road (Benge route) would have run nearby this proper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aft of Bollinger County Trail of Tears National Historic Trail (BCL-TOT-N-00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raft of the National Parks Service's Trail of Tears National Historic Trail, showing maps of the Northern route through the area and reports of funding and sign-posting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rads 1750 -1886 (BCL-TOT-N-000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 biography of David Rudolph Conrad describes his membership in the Whitewater Presbyterian church which met in a witness structure to the Northern trail. It also describes his purchase of the US Survey #80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Seebach to Seabaugh: 1123-1988 (BCL-TOT-N-000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biography featuring Christian Seabaugh, early pioneer of Bollinger County region.; From Seebach to Seabaugh: 1123-1988 by Otto Seabaugh; Publisher: Jackson, Mo, 1988, pg. 94-96, 107-1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 of Northeast Bollinger County Historic Sites Tour (BCL-TOT-N-0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major roads, creeks, and towns. Important landmarks are itemized in Echo book.; Echo Vol. 2 (October 197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 County Map Historical Sites (BCL-TOT-N-0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linger County map that documents important historical landmarks, including the Whitewater Church and Bollinger-Dolle Mill that were witness structures to the Northern trai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2N Map (BCL-TOT-N-0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of Township 32 North of the base line Range 9 East of the 5th principal Meridian," showing John and Frederick Bollinger land ownership in the reg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llinger-Dolle Mill Article (BCL-TOT-N-0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icle describing the history of Sedgewickville, details the history of the Bollinger-Dolle Mill, which was a witness structure to the Northern route on the Trail of Tears. This article also features two photos of the mill as it stood in 1992. Today, the mill is in very fragile condition.; "Goodbye Smithville, Hello Sedgewickville." In Southeast Missourian, April 19, 1992 issue, Section C. by B. Ray Owen (Photos by Fred Lynch)]]></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ship 33N Range 10E Map (BCL-TOT-N-0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Present day plat map that shows current owners of Hahn property, first mill site of Fadler mill and Northern route that changed very little from county roads of toda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cribed Excerpts from BB Cannon Diary (BCL-TOT-N-000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nscriptions of entries from the journal of B.B. Cannon, the conductor of a removal party of Cherokee Natives in the year 1837, describes their stops in Bollinger County, as they passed through the region on the Northern Trail. Entry from Nov. 16th describes their use of the Jackson-Fredericktown road. The Nov. 17th entry details their stop at White Water creek, probably at the Hahn Mill formerly located ther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History of the Bollinger Mill (BCL-TOT-N-000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amily history submitted by Carol Bollinger, who describes the history of the Bollinger-Dolle mill, a witness structure on the Northern route.; "History of the Matthias Bollinger Family and Bollinger Mill, Submitted by Carol Bollinger," From Bollinger County Family History Collection, pg. 3-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tion of 1869 Lutesville Plat Map (BCL-TOT-B-0000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well Cemetery Register with Bollinger and Dolle Family Members (BCL-TOT-N-0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ocumentation of those buried at the Hopewell Cemetery confirms Carol Bollinger's detailing of the location of Matthias Bollinger and his family's final resting place as recounted in the "Family History of the Bollinger Family and Bollinger Mi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History (BCL-TOT-N-0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ument detailing the history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rman Reformed Church Location (BCL-TOT-N-0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p showing the location of the German Reformed Church that would've been along the Northern route, a witness structure to the trail of tears. This church later became an active mill.; Booklet German Reformed Church 1805-1832, Fadler Documen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 inch iron cannonball (bcmnh-historical-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 inch iron cannonbal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ner Press printing press (bcmnh-historical-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nner Press printing press used for flyers (not actual newspaper pres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 at the Press (bcmnh-historical-0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med Sketch of Lawrence "Doc" Hahn at the Banner Press Printing Pres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rrored oak dresser (bcmnh-historical-0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rrored oak dresser circa 1930s from the Hahn Estate on loan from the Museum to the LIbrar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14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at's meow homemade wine (bcmnh-Runnels-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e bottle received from Shrum family created by Tom Runnels approximately 40 years ago.  Liquid contents intact with cork stopper.]]></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8 (bcmnh-wmhf-ozglyearbook-0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8 Ozark Glory Yearbook, documenting the 1928-29 school year at the Will Mayfield Colle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ark Glory Yearbook 1929 (bcmnh-wmhf-ozglyearbook-000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929 Ozark Glory Yearbook documenting the 1929-30 school year at the Will Mayfield College]]></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425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2024-05-03T18:02:13Z</dcterms:created>
  <dcterms:modified xsi:type="dcterms:W3CDTF">2024-05-03T18:02:13Z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